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7"/>
  </p:notesMasterIdLst>
  <p:handoutMasterIdLst>
    <p:handoutMasterId r:id="rId38"/>
  </p:handoutMasterIdLst>
  <p:sldIdLst>
    <p:sldId id="302" r:id="rId2"/>
    <p:sldId id="299" r:id="rId3"/>
    <p:sldId id="300" r:id="rId4"/>
    <p:sldId id="258" r:id="rId5"/>
    <p:sldId id="259" r:id="rId6"/>
    <p:sldId id="306" r:id="rId7"/>
    <p:sldId id="309" r:id="rId8"/>
    <p:sldId id="294" r:id="rId9"/>
    <p:sldId id="295" r:id="rId10"/>
    <p:sldId id="262" r:id="rId11"/>
    <p:sldId id="296" r:id="rId12"/>
    <p:sldId id="301" r:id="rId13"/>
    <p:sldId id="263" r:id="rId14"/>
    <p:sldId id="265" r:id="rId15"/>
    <p:sldId id="266" r:id="rId16"/>
    <p:sldId id="268" r:id="rId17"/>
    <p:sldId id="313" r:id="rId18"/>
    <p:sldId id="314" r:id="rId19"/>
    <p:sldId id="315" r:id="rId20"/>
    <p:sldId id="269" r:id="rId21"/>
    <p:sldId id="308" r:id="rId22"/>
    <p:sldId id="270" r:id="rId23"/>
    <p:sldId id="307" r:id="rId24"/>
    <p:sldId id="274" r:id="rId25"/>
    <p:sldId id="310" r:id="rId26"/>
    <p:sldId id="311" r:id="rId27"/>
    <p:sldId id="275" r:id="rId28"/>
    <p:sldId id="277" r:id="rId29"/>
    <p:sldId id="279" r:id="rId30"/>
    <p:sldId id="303" r:id="rId31"/>
    <p:sldId id="280" r:id="rId32"/>
    <p:sldId id="305" r:id="rId33"/>
    <p:sldId id="282" r:id="rId34"/>
    <p:sldId id="284" r:id="rId35"/>
    <p:sldId id="312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9B0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B5500-6EBA-40AF-811A-3FB2B01E53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635FAD-E975-4A72-A657-07EF86AE031A}">
      <dgm:prSet phldrT="[Text]" custT="1"/>
      <dgm:spPr/>
      <dgm:t>
        <a:bodyPr/>
        <a:lstStyle/>
        <a:p>
          <a:r>
            <a:rPr lang="en-US" sz="2400" dirty="0" err="1" smtClean="0">
              <a:latin typeface="Kruti Dev 010" pitchFamily="2" charset="0"/>
            </a:rPr>
            <a:t>okf’kZd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ys</a:t>
          </a:r>
          <a:r>
            <a:rPr lang="en-US" sz="2400" dirty="0" smtClean="0">
              <a:latin typeface="Kruti Dev 010" pitchFamily="2" charset="0"/>
            </a:rPr>
            <a:t>[</a:t>
          </a:r>
          <a:r>
            <a:rPr lang="en-US" sz="2400" dirty="0" err="1" smtClean="0">
              <a:latin typeface="Kruti Dev 010" pitchFamily="2" charset="0"/>
            </a:rPr>
            <a:t>kk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fooj.h</a:t>
          </a:r>
          <a:r>
            <a:rPr lang="en-US" sz="2400" dirty="0" smtClean="0">
              <a:latin typeface="Kruti Dev 010" pitchFamily="2" charset="0"/>
            </a:rPr>
            <a:t>] </a:t>
          </a:r>
          <a:r>
            <a:rPr lang="en-US" sz="2400" dirty="0" err="1" smtClean="0">
              <a:latin typeface="Kruti Dev 010" pitchFamily="2" charset="0"/>
            </a:rPr>
            <a:t>iwoZ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foRrh</a:t>
          </a:r>
          <a:r>
            <a:rPr lang="en-US" sz="2400" dirty="0" smtClean="0">
              <a:latin typeface="Kruti Dev 010" pitchFamily="2" charset="0"/>
            </a:rPr>
            <a:t>; </a:t>
          </a:r>
          <a:r>
            <a:rPr lang="en-US" sz="2400" dirty="0" err="1" smtClean="0">
              <a:latin typeface="Kruti Dev 010" pitchFamily="2" charset="0"/>
            </a:rPr>
            <a:t>o’kZ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dk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iz'kklfud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izfrosnu</a:t>
          </a:r>
          <a:r>
            <a:rPr lang="en-US" sz="2400" dirty="0" smtClean="0">
              <a:latin typeface="Kruti Dev 010" pitchFamily="2" charset="0"/>
            </a:rPr>
            <a:t> ,</a:t>
          </a:r>
          <a:r>
            <a:rPr lang="en-US" sz="2400" dirty="0" err="1" smtClean="0">
              <a:latin typeface="Kruti Dev 010" pitchFamily="2" charset="0"/>
            </a:rPr>
            <a:t>oa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vafre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lkekftd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vads</a:t>
          </a:r>
          <a:r>
            <a:rPr lang="en-US" sz="2400" dirty="0" smtClean="0">
              <a:latin typeface="Kruti Dev 010" pitchFamily="2" charset="0"/>
            </a:rPr>
            <a:t>{</a:t>
          </a:r>
          <a:r>
            <a:rPr lang="en-US" sz="2400" dirty="0" err="1" smtClean="0">
              <a:latin typeface="Kruti Dev 010" pitchFamily="2" charset="0"/>
            </a:rPr>
            <a:t>k.k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dk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izfrosnu</a:t>
          </a:r>
          <a:endParaRPr lang="en-US" sz="2400" dirty="0">
            <a:latin typeface="Kruti Dev 010" pitchFamily="2" charset="0"/>
          </a:endParaRPr>
        </a:p>
      </dgm:t>
    </dgm:pt>
    <dgm:pt modelId="{EF52A5A2-DA5C-4112-8718-FF7D0FB31F27}" type="parTrans" cxnId="{4B5D7B68-6124-480D-878B-ED7C93F5699B}">
      <dgm:prSet/>
      <dgm:spPr/>
      <dgm:t>
        <a:bodyPr/>
        <a:lstStyle/>
        <a:p>
          <a:endParaRPr lang="en-US"/>
        </a:p>
      </dgm:t>
    </dgm:pt>
    <dgm:pt modelId="{6B164A76-5F74-4DF7-9448-1352AD7754B8}" type="sibTrans" cxnId="{4B5D7B68-6124-480D-878B-ED7C93F5699B}">
      <dgm:prSet/>
      <dgm:spPr/>
      <dgm:t>
        <a:bodyPr/>
        <a:lstStyle/>
        <a:p>
          <a:endParaRPr lang="en-US"/>
        </a:p>
      </dgm:t>
    </dgm:pt>
    <dgm:pt modelId="{AC965FE2-934B-4B92-BEA2-180BBBDFE305}">
      <dgm:prSet phldrT="[Text]" custT="1"/>
      <dgm:spPr/>
      <dgm:t>
        <a:bodyPr/>
        <a:lstStyle/>
        <a:p>
          <a:r>
            <a:rPr lang="en-US" sz="2400" dirty="0" err="1" smtClean="0">
              <a:latin typeface="Kruti Dev 010" pitchFamily="2" charset="0"/>
            </a:rPr>
            <a:t>vxys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foRrh</a:t>
          </a:r>
          <a:r>
            <a:rPr lang="en-US" sz="2400" dirty="0" smtClean="0">
              <a:latin typeface="Kruti Dev 010" pitchFamily="2" charset="0"/>
            </a:rPr>
            <a:t>; </a:t>
          </a:r>
          <a:r>
            <a:rPr lang="en-US" sz="2400" dirty="0" err="1" smtClean="0">
              <a:latin typeface="Kruti Dev 010" pitchFamily="2" charset="0"/>
            </a:rPr>
            <a:t>o’kZ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gsrq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fodkl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dk;ksZa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dk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izLrko</a:t>
          </a:r>
          <a:endParaRPr lang="en-US" sz="2400" dirty="0">
            <a:latin typeface="Kruti Dev 010" pitchFamily="2" charset="0"/>
          </a:endParaRPr>
        </a:p>
      </dgm:t>
    </dgm:pt>
    <dgm:pt modelId="{BD25EBC8-F359-4DA0-8824-2F6341872347}" type="parTrans" cxnId="{80F3C832-BCEC-4971-9AAE-4C9A3C44C952}">
      <dgm:prSet/>
      <dgm:spPr/>
      <dgm:t>
        <a:bodyPr/>
        <a:lstStyle/>
        <a:p>
          <a:endParaRPr lang="en-US"/>
        </a:p>
      </dgm:t>
    </dgm:pt>
    <dgm:pt modelId="{5898CE6F-9196-4E5B-8CCF-99E4FABD73FE}" type="sibTrans" cxnId="{80F3C832-BCEC-4971-9AAE-4C9A3C44C952}">
      <dgm:prSet/>
      <dgm:spPr/>
      <dgm:t>
        <a:bodyPr/>
        <a:lstStyle/>
        <a:p>
          <a:endParaRPr lang="en-US"/>
        </a:p>
      </dgm:t>
    </dgm:pt>
    <dgm:pt modelId="{947D0CFF-A426-4323-8924-94F0AF82F8B1}">
      <dgm:prSet phldrT="[Text]" custT="1"/>
      <dgm:spPr/>
      <dgm:t>
        <a:bodyPr/>
        <a:lstStyle/>
        <a:p>
          <a:r>
            <a:rPr lang="en-US" sz="2400" dirty="0" err="1" smtClean="0">
              <a:latin typeface="Kruti Dev 010" pitchFamily="2" charset="0"/>
            </a:rPr>
            <a:t>xzke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iapk;r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dk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okf’kZd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ctV</a:t>
          </a:r>
          <a:endParaRPr lang="en-US" sz="2400" dirty="0">
            <a:latin typeface="Kruti Dev 010" pitchFamily="2" charset="0"/>
          </a:endParaRPr>
        </a:p>
      </dgm:t>
    </dgm:pt>
    <dgm:pt modelId="{C5EE4251-A773-4867-958A-2CC8407CCB7A}" type="parTrans" cxnId="{D95F1BF6-8980-4400-A460-56DA43087054}">
      <dgm:prSet/>
      <dgm:spPr/>
      <dgm:t>
        <a:bodyPr/>
        <a:lstStyle/>
        <a:p>
          <a:endParaRPr lang="en-US"/>
        </a:p>
      </dgm:t>
    </dgm:pt>
    <dgm:pt modelId="{7FC61904-5B79-4F86-B265-32A1940A1066}" type="sibTrans" cxnId="{D95F1BF6-8980-4400-A460-56DA43087054}">
      <dgm:prSet/>
      <dgm:spPr/>
      <dgm:t>
        <a:bodyPr/>
        <a:lstStyle/>
        <a:p>
          <a:endParaRPr lang="en-US"/>
        </a:p>
      </dgm:t>
    </dgm:pt>
    <dgm:pt modelId="{5A7EA22F-C744-46F4-A67B-1FB2CC934F60}">
      <dgm:prSet phldrT="[Text]" custT="1"/>
      <dgm:spPr/>
      <dgm:t>
        <a:bodyPr/>
        <a:lstStyle/>
        <a:p>
          <a:r>
            <a:rPr lang="en-US" sz="2400" dirty="0" err="1" smtClean="0">
              <a:latin typeface="Kruti Dev 010" pitchFamily="2" charset="0"/>
            </a:rPr>
            <a:t>xzke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iapk;r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ds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eqf</a:t>
          </a:r>
          <a:r>
            <a:rPr lang="en-US" sz="2400" dirty="0" smtClean="0">
              <a:latin typeface="Kruti Dev 010" pitchFamily="2" charset="0"/>
            </a:rPr>
            <a:t>[</a:t>
          </a:r>
          <a:r>
            <a:rPr lang="en-US" sz="2400" dirty="0" err="1" smtClean="0">
              <a:latin typeface="Kruti Dev 010" pitchFamily="2" charset="0"/>
            </a:rPr>
            <a:t>k;k</a:t>
          </a:r>
          <a:r>
            <a:rPr lang="en-US" sz="2400" dirty="0" smtClean="0">
              <a:latin typeface="Kruti Dev 010" pitchFamily="2" charset="0"/>
            </a:rPr>
            <a:t> o </a:t>
          </a:r>
          <a:r>
            <a:rPr lang="en-US" sz="2400" dirty="0" err="1" smtClean="0">
              <a:latin typeface="Kruti Dev 010" pitchFamily="2" charset="0"/>
            </a:rPr>
            <a:t>lnL;ksa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ls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fdlh</a:t>
          </a:r>
          <a:r>
            <a:rPr lang="en-US" sz="2400" dirty="0" smtClean="0">
              <a:latin typeface="Kruti Dev 010" pitchFamily="2" charset="0"/>
            </a:rPr>
            <a:t> ;</a:t>
          </a:r>
          <a:r>
            <a:rPr lang="en-US" sz="2400" dirty="0" err="1" smtClean="0">
              <a:latin typeface="Kruti Dev 010" pitchFamily="2" charset="0"/>
            </a:rPr>
            <a:t>kstuk</a:t>
          </a:r>
          <a:r>
            <a:rPr lang="en-US" sz="2400" dirty="0" smtClean="0">
              <a:latin typeface="Kruti Dev 010" pitchFamily="2" charset="0"/>
            </a:rPr>
            <a:t>] </a:t>
          </a:r>
          <a:r>
            <a:rPr lang="en-US" sz="2400" dirty="0" err="1" smtClean="0">
              <a:latin typeface="Kruti Dev 010" pitchFamily="2" charset="0"/>
            </a:rPr>
            <a:t>vk</a:t>
          </a:r>
          <a:r>
            <a:rPr lang="en-US" sz="2400" dirty="0" smtClean="0">
              <a:latin typeface="Kruti Dev 010" pitchFamily="2" charset="0"/>
            </a:rPr>
            <a:t>;&amp;O;; </a:t>
          </a:r>
          <a:r>
            <a:rPr lang="en-US" sz="2400" dirty="0" err="1" smtClean="0">
              <a:latin typeface="Kruti Dev 010" pitchFamily="2" charset="0"/>
            </a:rPr>
            <a:t>ls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lacaf</a:t>
          </a:r>
          <a:r>
            <a:rPr lang="en-US" sz="2400" dirty="0" smtClean="0">
              <a:latin typeface="Kruti Dev 010" pitchFamily="2" charset="0"/>
            </a:rPr>
            <a:t>/</a:t>
          </a:r>
          <a:r>
            <a:rPr lang="en-US" sz="2400" dirty="0" err="1" smtClean="0">
              <a:latin typeface="Kruti Dev 010" pitchFamily="2" charset="0"/>
            </a:rPr>
            <a:t>kr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Li’Vhdj.k</a:t>
          </a:r>
          <a:endParaRPr lang="en-US" sz="2400" dirty="0">
            <a:latin typeface="Kruti Dev 010" pitchFamily="2" charset="0"/>
          </a:endParaRPr>
        </a:p>
      </dgm:t>
    </dgm:pt>
    <dgm:pt modelId="{B66AB2CF-0235-4584-9367-7DB807D0024F}" type="parTrans" cxnId="{28F53001-6FBC-4A21-B829-E3482D6B44EA}">
      <dgm:prSet/>
      <dgm:spPr/>
      <dgm:t>
        <a:bodyPr/>
        <a:lstStyle/>
        <a:p>
          <a:endParaRPr lang="en-US"/>
        </a:p>
      </dgm:t>
    </dgm:pt>
    <dgm:pt modelId="{6214B360-8FCB-47EB-A5FE-59996CB38D57}" type="sibTrans" cxnId="{28F53001-6FBC-4A21-B829-E3482D6B44EA}">
      <dgm:prSet/>
      <dgm:spPr/>
      <dgm:t>
        <a:bodyPr/>
        <a:lstStyle/>
        <a:p>
          <a:endParaRPr lang="en-US"/>
        </a:p>
      </dgm:t>
    </dgm:pt>
    <dgm:pt modelId="{03A8F4C7-4491-4DBE-A103-DE6D3902350D}">
      <dgm:prSet phldrT="[Text]" custT="1"/>
      <dgm:spPr/>
      <dgm:t>
        <a:bodyPr/>
        <a:lstStyle/>
        <a:p>
          <a:r>
            <a:rPr lang="en-US" sz="2400" dirty="0" smtClean="0">
              <a:latin typeface="Kruti Dev 010" pitchFamily="2" charset="0"/>
            </a:rPr>
            <a:t>,</a:t>
          </a:r>
          <a:r>
            <a:rPr lang="en-US" sz="2400" dirty="0" err="1" smtClean="0">
              <a:latin typeface="Kruti Dev 010" pitchFamily="2" charset="0"/>
            </a:rPr>
            <a:t>sls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ekeyksa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ij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ppkZ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ftUgs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iapk;r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lfefr@ftyk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ifj’kn</a:t>
          </a:r>
          <a:r>
            <a:rPr lang="en-US" sz="2400" dirty="0" smtClean="0">
              <a:latin typeface="Kruti Dev 010" pitchFamily="2" charset="0"/>
            </a:rPr>
            <a:t>~@</a:t>
          </a:r>
          <a:r>
            <a:rPr lang="en-US" sz="2400" dirty="0" err="1" smtClean="0">
              <a:latin typeface="Kruti Dev 010" pitchFamily="2" charset="0"/>
            </a:rPr>
            <a:t>mik;qDr</a:t>
          </a:r>
          <a:r>
            <a:rPr lang="en-US" sz="2400" dirty="0" smtClean="0">
              <a:latin typeface="Kruti Dev 010" pitchFamily="2" charset="0"/>
            </a:rPr>
            <a:t>@ </a:t>
          </a:r>
          <a:r>
            <a:rPr lang="en-US" sz="2400" dirty="0" err="1" smtClean="0">
              <a:latin typeface="Kruti Dev 010" pitchFamily="2" charset="0"/>
            </a:rPr>
            <a:t>vU</a:t>
          </a:r>
          <a:r>
            <a:rPr lang="en-US" sz="2400" dirty="0" smtClean="0">
              <a:latin typeface="Kruti Dev 010" pitchFamily="2" charset="0"/>
            </a:rPr>
            <a:t>; </a:t>
          </a:r>
          <a:r>
            <a:rPr lang="en-US" sz="2400" dirty="0" err="1" smtClean="0">
              <a:latin typeface="Kruti Dev 010" pitchFamily="2" charset="0"/>
            </a:rPr>
            <a:t>izkf</a:t>
          </a:r>
          <a:r>
            <a:rPr lang="en-US" sz="2400" dirty="0" smtClean="0">
              <a:latin typeface="Kruti Dev 010" pitchFamily="2" charset="0"/>
            </a:rPr>
            <a:t>/</a:t>
          </a:r>
          <a:r>
            <a:rPr lang="en-US" sz="2400" dirty="0" err="1" smtClean="0">
              <a:latin typeface="Kruti Dev 010" pitchFamily="2" charset="0"/>
            </a:rPr>
            <a:t>kd`r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vf</a:t>
          </a:r>
          <a:r>
            <a:rPr lang="en-US" sz="2400" dirty="0" smtClean="0">
              <a:latin typeface="Kruti Dev 010" pitchFamily="2" charset="0"/>
            </a:rPr>
            <a:t>/</a:t>
          </a:r>
          <a:r>
            <a:rPr lang="en-US" sz="2400" dirty="0" err="1" smtClean="0">
              <a:latin typeface="Kruti Dev 010" pitchFamily="2" charset="0"/>
            </a:rPr>
            <a:t>kdkjh</a:t>
          </a:r>
          <a:r>
            <a:rPr lang="en-US" sz="2400" dirty="0" smtClean="0">
              <a:latin typeface="Kruti Dev 010" pitchFamily="2" charset="0"/>
            </a:rPr>
            <a:t> l[</a:t>
          </a:r>
          <a:r>
            <a:rPr lang="en-US" sz="2400" dirty="0" err="1" smtClean="0">
              <a:latin typeface="Kruti Dev 010" pitchFamily="2" charset="0"/>
            </a:rPr>
            <a:t>ks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tkus</a:t>
          </a:r>
          <a:r>
            <a:rPr lang="en-US" sz="2400" dirty="0" smtClean="0">
              <a:latin typeface="Kruti Dev 010" pitchFamily="2" charset="0"/>
            </a:rPr>
            <a:t> dh </a:t>
          </a:r>
          <a:r>
            <a:rPr lang="en-US" sz="2400" dirty="0" err="1" smtClean="0">
              <a:latin typeface="Kruti Dev 010" pitchFamily="2" charset="0"/>
            </a:rPr>
            <a:t>vis</a:t>
          </a:r>
          <a:r>
            <a:rPr lang="en-US" sz="2400" dirty="0" smtClean="0">
              <a:latin typeface="Kruti Dev 010" pitchFamily="2" charset="0"/>
            </a:rPr>
            <a:t>{</a:t>
          </a:r>
          <a:r>
            <a:rPr lang="en-US" sz="2400" dirty="0" err="1" smtClean="0">
              <a:latin typeface="Kruti Dev 010" pitchFamily="2" charset="0"/>
            </a:rPr>
            <a:t>kk</a:t>
          </a:r>
          <a:r>
            <a:rPr lang="en-US" sz="2400" dirty="0" smtClean="0">
              <a:latin typeface="Kruti Dev 010" pitchFamily="2" charset="0"/>
            </a:rPr>
            <a:t> </a:t>
          </a:r>
          <a:r>
            <a:rPr lang="en-US" sz="2400" dirty="0" err="1" smtClean="0">
              <a:latin typeface="Kruti Dev 010" pitchFamily="2" charset="0"/>
            </a:rPr>
            <a:t>djs</a:t>
          </a:r>
          <a:endParaRPr lang="en-US" sz="2400" dirty="0">
            <a:latin typeface="Kruti Dev 010" pitchFamily="2" charset="0"/>
          </a:endParaRPr>
        </a:p>
      </dgm:t>
    </dgm:pt>
    <dgm:pt modelId="{D9A0DE61-100F-4E8B-839E-EA916532AB9C}" type="parTrans" cxnId="{6D984490-41CC-4844-A13F-7F30E491C490}">
      <dgm:prSet/>
      <dgm:spPr/>
      <dgm:t>
        <a:bodyPr/>
        <a:lstStyle/>
        <a:p>
          <a:endParaRPr lang="en-US"/>
        </a:p>
      </dgm:t>
    </dgm:pt>
    <dgm:pt modelId="{F3F9868E-FEE2-412D-B917-134DF7E2BF22}" type="sibTrans" cxnId="{6D984490-41CC-4844-A13F-7F30E491C490}">
      <dgm:prSet/>
      <dgm:spPr/>
      <dgm:t>
        <a:bodyPr/>
        <a:lstStyle/>
        <a:p>
          <a:endParaRPr lang="en-US"/>
        </a:p>
      </dgm:t>
    </dgm:pt>
    <dgm:pt modelId="{416038E0-08E6-4C75-ACC7-20DBA5D248A3}" type="pres">
      <dgm:prSet presAssocID="{E95B5500-6EBA-40AF-811A-3FB2B01E53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A98BB4-D1AB-4C71-812E-3B440663434A}" type="pres">
      <dgm:prSet presAssocID="{BA635FAD-E975-4A72-A657-07EF86AE031A}" presName="parentLin" presStyleCnt="0"/>
      <dgm:spPr/>
    </dgm:pt>
    <dgm:pt modelId="{8ECC842A-F272-4A92-A892-7543BF44040D}" type="pres">
      <dgm:prSet presAssocID="{BA635FAD-E975-4A72-A657-07EF86AE031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CB611C-09A0-4383-830F-CA5F9B59DD50}" type="pres">
      <dgm:prSet presAssocID="{BA635FAD-E975-4A72-A657-07EF86AE031A}" presName="parentText" presStyleLbl="node1" presStyleIdx="0" presStyleCnt="5" custScaleY="1528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A68C-DD48-4BE0-BFFE-EC573796BFF3}" type="pres">
      <dgm:prSet presAssocID="{BA635FAD-E975-4A72-A657-07EF86AE031A}" presName="negativeSpace" presStyleCnt="0"/>
      <dgm:spPr/>
    </dgm:pt>
    <dgm:pt modelId="{EEA99FFF-C45D-44A6-8EF3-33A0310178B0}" type="pres">
      <dgm:prSet presAssocID="{BA635FAD-E975-4A72-A657-07EF86AE031A}" presName="childText" presStyleLbl="conFgAcc1" presStyleIdx="0" presStyleCnt="5">
        <dgm:presLayoutVars>
          <dgm:bulletEnabled val="1"/>
        </dgm:presLayoutVars>
      </dgm:prSet>
      <dgm:spPr/>
    </dgm:pt>
    <dgm:pt modelId="{72C04A35-9883-49A8-969A-DCFAAC11F5D7}" type="pres">
      <dgm:prSet presAssocID="{6B164A76-5F74-4DF7-9448-1352AD7754B8}" presName="spaceBetweenRectangles" presStyleCnt="0"/>
      <dgm:spPr/>
    </dgm:pt>
    <dgm:pt modelId="{B17214FE-4296-43E7-B63E-0D71581B0F6A}" type="pres">
      <dgm:prSet presAssocID="{AC965FE2-934B-4B92-BEA2-180BBBDFE305}" presName="parentLin" presStyleCnt="0"/>
      <dgm:spPr/>
    </dgm:pt>
    <dgm:pt modelId="{6BCBB9C8-5C25-4289-A8D0-9B8B85127978}" type="pres">
      <dgm:prSet presAssocID="{AC965FE2-934B-4B92-BEA2-180BBBDFE30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1564C09-4986-48B6-95CE-C3E004C07B1B}" type="pres">
      <dgm:prSet presAssocID="{AC965FE2-934B-4B92-BEA2-180BBBDFE30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0CB6A-DB0A-4A6C-A0A0-17697DEF369F}" type="pres">
      <dgm:prSet presAssocID="{AC965FE2-934B-4B92-BEA2-180BBBDFE305}" presName="negativeSpace" presStyleCnt="0"/>
      <dgm:spPr/>
    </dgm:pt>
    <dgm:pt modelId="{8D9167CD-6DD7-4672-AD89-4C99DE45D0CF}" type="pres">
      <dgm:prSet presAssocID="{AC965FE2-934B-4B92-BEA2-180BBBDFE305}" presName="childText" presStyleLbl="conFgAcc1" presStyleIdx="1" presStyleCnt="5">
        <dgm:presLayoutVars>
          <dgm:bulletEnabled val="1"/>
        </dgm:presLayoutVars>
      </dgm:prSet>
      <dgm:spPr/>
    </dgm:pt>
    <dgm:pt modelId="{CCE28F1B-882F-4100-B737-4F27AA6E90C0}" type="pres">
      <dgm:prSet presAssocID="{5898CE6F-9196-4E5B-8CCF-99E4FABD73FE}" presName="spaceBetweenRectangles" presStyleCnt="0"/>
      <dgm:spPr/>
    </dgm:pt>
    <dgm:pt modelId="{3D2D30D6-C4D8-4711-937F-A49D1F15C9EE}" type="pres">
      <dgm:prSet presAssocID="{947D0CFF-A426-4323-8924-94F0AF82F8B1}" presName="parentLin" presStyleCnt="0"/>
      <dgm:spPr/>
    </dgm:pt>
    <dgm:pt modelId="{B75A1364-8706-4F62-B1FC-C606595794F2}" type="pres">
      <dgm:prSet presAssocID="{947D0CFF-A426-4323-8924-94F0AF82F8B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E1F8C01-772A-463B-9FE2-A922FD137E1F}" type="pres">
      <dgm:prSet presAssocID="{947D0CFF-A426-4323-8924-94F0AF82F8B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3E595-9AB1-4987-AB94-1A489C0E731E}" type="pres">
      <dgm:prSet presAssocID="{947D0CFF-A426-4323-8924-94F0AF82F8B1}" presName="negativeSpace" presStyleCnt="0"/>
      <dgm:spPr/>
    </dgm:pt>
    <dgm:pt modelId="{EFA0E5A9-24C5-4F7F-9F94-E01BAE43990F}" type="pres">
      <dgm:prSet presAssocID="{947D0CFF-A426-4323-8924-94F0AF82F8B1}" presName="childText" presStyleLbl="conFgAcc1" presStyleIdx="2" presStyleCnt="5">
        <dgm:presLayoutVars>
          <dgm:bulletEnabled val="1"/>
        </dgm:presLayoutVars>
      </dgm:prSet>
      <dgm:spPr/>
    </dgm:pt>
    <dgm:pt modelId="{1CC458C7-5489-41A3-B423-B083C39E2C11}" type="pres">
      <dgm:prSet presAssocID="{7FC61904-5B79-4F86-B265-32A1940A1066}" presName="spaceBetweenRectangles" presStyleCnt="0"/>
      <dgm:spPr/>
    </dgm:pt>
    <dgm:pt modelId="{E8F6D627-6EAD-42D9-8BD8-478989B5C309}" type="pres">
      <dgm:prSet presAssocID="{5A7EA22F-C744-46F4-A67B-1FB2CC934F60}" presName="parentLin" presStyleCnt="0"/>
      <dgm:spPr/>
    </dgm:pt>
    <dgm:pt modelId="{6C5BC559-3766-4392-B96B-1FE55A8B9FF1}" type="pres">
      <dgm:prSet presAssocID="{5A7EA22F-C744-46F4-A67B-1FB2CC934F6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02C78EB-4443-45B7-9BD4-A4C6125ED931}" type="pres">
      <dgm:prSet presAssocID="{5A7EA22F-C744-46F4-A67B-1FB2CC934F60}" presName="parentText" presStyleLbl="node1" presStyleIdx="3" presStyleCnt="5" custScaleY="1532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139DC-A0F4-4727-BF9E-5852DCCF358F}" type="pres">
      <dgm:prSet presAssocID="{5A7EA22F-C744-46F4-A67B-1FB2CC934F60}" presName="negativeSpace" presStyleCnt="0"/>
      <dgm:spPr/>
    </dgm:pt>
    <dgm:pt modelId="{1653C0CF-A9CD-4AC1-918E-01E90D6F939F}" type="pres">
      <dgm:prSet presAssocID="{5A7EA22F-C744-46F4-A67B-1FB2CC934F60}" presName="childText" presStyleLbl="conFgAcc1" presStyleIdx="3" presStyleCnt="5">
        <dgm:presLayoutVars>
          <dgm:bulletEnabled val="1"/>
        </dgm:presLayoutVars>
      </dgm:prSet>
      <dgm:spPr/>
    </dgm:pt>
    <dgm:pt modelId="{3F16A31B-7DF9-4304-B33F-AA195FCC749F}" type="pres">
      <dgm:prSet presAssocID="{6214B360-8FCB-47EB-A5FE-59996CB38D57}" presName="spaceBetweenRectangles" presStyleCnt="0"/>
      <dgm:spPr/>
    </dgm:pt>
    <dgm:pt modelId="{84539ECD-B544-4A95-BF3B-EBD1FBE45D07}" type="pres">
      <dgm:prSet presAssocID="{03A8F4C7-4491-4DBE-A103-DE6D3902350D}" presName="parentLin" presStyleCnt="0"/>
      <dgm:spPr/>
    </dgm:pt>
    <dgm:pt modelId="{406E6723-C866-4891-BBEF-CE36A73836EC}" type="pres">
      <dgm:prSet presAssocID="{03A8F4C7-4491-4DBE-A103-DE6D3902350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DF918F3-E99D-493C-94D6-479BF1CFEFBC}" type="pres">
      <dgm:prSet presAssocID="{03A8F4C7-4491-4DBE-A103-DE6D3902350D}" presName="parentText" presStyleLbl="node1" presStyleIdx="4" presStyleCnt="5" custScaleY="165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CBDC7-7CCF-489F-B740-B1AA4C8AC2E9}" type="pres">
      <dgm:prSet presAssocID="{03A8F4C7-4491-4DBE-A103-DE6D3902350D}" presName="negativeSpace" presStyleCnt="0"/>
      <dgm:spPr/>
    </dgm:pt>
    <dgm:pt modelId="{AE7B70BA-617B-405B-AE68-AE8A47EB65FE}" type="pres">
      <dgm:prSet presAssocID="{03A8F4C7-4491-4DBE-A103-DE6D3902350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95A2722-D143-4BC2-AE4A-3344C98E2AE8}" type="presOf" srcId="{03A8F4C7-4491-4DBE-A103-DE6D3902350D}" destId="{0DF918F3-E99D-493C-94D6-479BF1CFEFBC}" srcOrd="1" destOrd="0" presId="urn:microsoft.com/office/officeart/2005/8/layout/list1"/>
    <dgm:cxn modelId="{D0F9B727-9641-45D8-B151-018E5A6B36B0}" type="presOf" srcId="{BA635FAD-E975-4A72-A657-07EF86AE031A}" destId="{8ECC842A-F272-4A92-A892-7543BF44040D}" srcOrd="0" destOrd="0" presId="urn:microsoft.com/office/officeart/2005/8/layout/list1"/>
    <dgm:cxn modelId="{E72DF72A-19A1-491E-B44B-62962D9F44EB}" type="presOf" srcId="{5A7EA22F-C744-46F4-A67B-1FB2CC934F60}" destId="{6C5BC559-3766-4392-B96B-1FE55A8B9FF1}" srcOrd="0" destOrd="0" presId="urn:microsoft.com/office/officeart/2005/8/layout/list1"/>
    <dgm:cxn modelId="{CD480D3A-959F-491F-A3F8-032F37FC6462}" type="presOf" srcId="{BA635FAD-E975-4A72-A657-07EF86AE031A}" destId="{1CCB611C-09A0-4383-830F-CA5F9B59DD50}" srcOrd="1" destOrd="0" presId="urn:microsoft.com/office/officeart/2005/8/layout/list1"/>
    <dgm:cxn modelId="{302C6471-9424-478E-8BE9-A85EF6270D07}" type="presOf" srcId="{947D0CFF-A426-4323-8924-94F0AF82F8B1}" destId="{B75A1364-8706-4F62-B1FC-C606595794F2}" srcOrd="0" destOrd="0" presId="urn:microsoft.com/office/officeart/2005/8/layout/list1"/>
    <dgm:cxn modelId="{5DE82315-CCCB-46E5-8424-C065D8218F75}" type="presOf" srcId="{E95B5500-6EBA-40AF-811A-3FB2B01E53E1}" destId="{416038E0-08E6-4C75-ACC7-20DBA5D248A3}" srcOrd="0" destOrd="0" presId="urn:microsoft.com/office/officeart/2005/8/layout/list1"/>
    <dgm:cxn modelId="{E671063D-8CB5-4FDE-A081-4804A9D97257}" type="presOf" srcId="{AC965FE2-934B-4B92-BEA2-180BBBDFE305}" destId="{6BCBB9C8-5C25-4289-A8D0-9B8B85127978}" srcOrd="0" destOrd="0" presId="urn:microsoft.com/office/officeart/2005/8/layout/list1"/>
    <dgm:cxn modelId="{6D984490-41CC-4844-A13F-7F30E491C490}" srcId="{E95B5500-6EBA-40AF-811A-3FB2B01E53E1}" destId="{03A8F4C7-4491-4DBE-A103-DE6D3902350D}" srcOrd="4" destOrd="0" parTransId="{D9A0DE61-100F-4E8B-839E-EA916532AB9C}" sibTransId="{F3F9868E-FEE2-412D-B917-134DF7E2BF22}"/>
    <dgm:cxn modelId="{ECB50385-B126-4C88-8CE1-9CF5D2C8F556}" type="presOf" srcId="{5A7EA22F-C744-46F4-A67B-1FB2CC934F60}" destId="{402C78EB-4443-45B7-9BD4-A4C6125ED931}" srcOrd="1" destOrd="0" presId="urn:microsoft.com/office/officeart/2005/8/layout/list1"/>
    <dgm:cxn modelId="{4B5D7B68-6124-480D-878B-ED7C93F5699B}" srcId="{E95B5500-6EBA-40AF-811A-3FB2B01E53E1}" destId="{BA635FAD-E975-4A72-A657-07EF86AE031A}" srcOrd="0" destOrd="0" parTransId="{EF52A5A2-DA5C-4112-8718-FF7D0FB31F27}" sibTransId="{6B164A76-5F74-4DF7-9448-1352AD7754B8}"/>
    <dgm:cxn modelId="{80F3C832-BCEC-4971-9AAE-4C9A3C44C952}" srcId="{E95B5500-6EBA-40AF-811A-3FB2B01E53E1}" destId="{AC965FE2-934B-4B92-BEA2-180BBBDFE305}" srcOrd="1" destOrd="0" parTransId="{BD25EBC8-F359-4DA0-8824-2F6341872347}" sibTransId="{5898CE6F-9196-4E5B-8CCF-99E4FABD73FE}"/>
    <dgm:cxn modelId="{7A3FAC14-D1FC-4D6E-83FF-12E01400C7F5}" type="presOf" srcId="{AC965FE2-934B-4B92-BEA2-180BBBDFE305}" destId="{21564C09-4986-48B6-95CE-C3E004C07B1B}" srcOrd="1" destOrd="0" presId="urn:microsoft.com/office/officeart/2005/8/layout/list1"/>
    <dgm:cxn modelId="{167DA9D3-40B3-400A-96DE-3DE18843A4E7}" type="presOf" srcId="{947D0CFF-A426-4323-8924-94F0AF82F8B1}" destId="{2E1F8C01-772A-463B-9FE2-A922FD137E1F}" srcOrd="1" destOrd="0" presId="urn:microsoft.com/office/officeart/2005/8/layout/list1"/>
    <dgm:cxn modelId="{28F53001-6FBC-4A21-B829-E3482D6B44EA}" srcId="{E95B5500-6EBA-40AF-811A-3FB2B01E53E1}" destId="{5A7EA22F-C744-46F4-A67B-1FB2CC934F60}" srcOrd="3" destOrd="0" parTransId="{B66AB2CF-0235-4584-9367-7DB807D0024F}" sibTransId="{6214B360-8FCB-47EB-A5FE-59996CB38D57}"/>
    <dgm:cxn modelId="{908E74D1-0529-455C-B954-564B11627773}" type="presOf" srcId="{03A8F4C7-4491-4DBE-A103-DE6D3902350D}" destId="{406E6723-C866-4891-BBEF-CE36A73836EC}" srcOrd="0" destOrd="0" presId="urn:microsoft.com/office/officeart/2005/8/layout/list1"/>
    <dgm:cxn modelId="{D95F1BF6-8980-4400-A460-56DA43087054}" srcId="{E95B5500-6EBA-40AF-811A-3FB2B01E53E1}" destId="{947D0CFF-A426-4323-8924-94F0AF82F8B1}" srcOrd="2" destOrd="0" parTransId="{C5EE4251-A773-4867-958A-2CC8407CCB7A}" sibTransId="{7FC61904-5B79-4F86-B265-32A1940A1066}"/>
    <dgm:cxn modelId="{A915DDEA-A9D3-48C4-A18B-726A1EA9F78F}" type="presParOf" srcId="{416038E0-08E6-4C75-ACC7-20DBA5D248A3}" destId="{17A98BB4-D1AB-4C71-812E-3B440663434A}" srcOrd="0" destOrd="0" presId="urn:microsoft.com/office/officeart/2005/8/layout/list1"/>
    <dgm:cxn modelId="{AC362AD1-30F8-4C84-8E84-6ED241B0DEFB}" type="presParOf" srcId="{17A98BB4-D1AB-4C71-812E-3B440663434A}" destId="{8ECC842A-F272-4A92-A892-7543BF44040D}" srcOrd="0" destOrd="0" presId="urn:microsoft.com/office/officeart/2005/8/layout/list1"/>
    <dgm:cxn modelId="{A07EE3B1-A842-4830-A58C-BE048FE050AC}" type="presParOf" srcId="{17A98BB4-D1AB-4C71-812E-3B440663434A}" destId="{1CCB611C-09A0-4383-830F-CA5F9B59DD50}" srcOrd="1" destOrd="0" presId="urn:microsoft.com/office/officeart/2005/8/layout/list1"/>
    <dgm:cxn modelId="{53FB702E-4EA3-4BD8-B516-ABAD15FC6C72}" type="presParOf" srcId="{416038E0-08E6-4C75-ACC7-20DBA5D248A3}" destId="{9C2DA68C-DD48-4BE0-BFFE-EC573796BFF3}" srcOrd="1" destOrd="0" presId="urn:microsoft.com/office/officeart/2005/8/layout/list1"/>
    <dgm:cxn modelId="{EA1B7A94-91D4-41B9-8B33-24CE929B0898}" type="presParOf" srcId="{416038E0-08E6-4C75-ACC7-20DBA5D248A3}" destId="{EEA99FFF-C45D-44A6-8EF3-33A0310178B0}" srcOrd="2" destOrd="0" presId="urn:microsoft.com/office/officeart/2005/8/layout/list1"/>
    <dgm:cxn modelId="{AFADBA58-526A-46B9-9416-DEA0CFDACEF6}" type="presParOf" srcId="{416038E0-08E6-4C75-ACC7-20DBA5D248A3}" destId="{72C04A35-9883-49A8-969A-DCFAAC11F5D7}" srcOrd="3" destOrd="0" presId="urn:microsoft.com/office/officeart/2005/8/layout/list1"/>
    <dgm:cxn modelId="{885CD125-54BA-4174-B601-222125942FDE}" type="presParOf" srcId="{416038E0-08E6-4C75-ACC7-20DBA5D248A3}" destId="{B17214FE-4296-43E7-B63E-0D71581B0F6A}" srcOrd="4" destOrd="0" presId="urn:microsoft.com/office/officeart/2005/8/layout/list1"/>
    <dgm:cxn modelId="{E898C1B8-9B17-4A32-97BD-B949A9726B63}" type="presParOf" srcId="{B17214FE-4296-43E7-B63E-0D71581B0F6A}" destId="{6BCBB9C8-5C25-4289-A8D0-9B8B85127978}" srcOrd="0" destOrd="0" presId="urn:microsoft.com/office/officeart/2005/8/layout/list1"/>
    <dgm:cxn modelId="{F519F966-8E72-41FB-8856-5218C412665A}" type="presParOf" srcId="{B17214FE-4296-43E7-B63E-0D71581B0F6A}" destId="{21564C09-4986-48B6-95CE-C3E004C07B1B}" srcOrd="1" destOrd="0" presId="urn:microsoft.com/office/officeart/2005/8/layout/list1"/>
    <dgm:cxn modelId="{7A3F47E3-61B3-4B14-AF3A-3EF9207D611C}" type="presParOf" srcId="{416038E0-08E6-4C75-ACC7-20DBA5D248A3}" destId="{A9B0CB6A-DB0A-4A6C-A0A0-17697DEF369F}" srcOrd="5" destOrd="0" presId="urn:microsoft.com/office/officeart/2005/8/layout/list1"/>
    <dgm:cxn modelId="{3FAB1F47-321F-4828-A090-DD4EDF92FCAF}" type="presParOf" srcId="{416038E0-08E6-4C75-ACC7-20DBA5D248A3}" destId="{8D9167CD-6DD7-4672-AD89-4C99DE45D0CF}" srcOrd="6" destOrd="0" presId="urn:microsoft.com/office/officeart/2005/8/layout/list1"/>
    <dgm:cxn modelId="{664C954D-6B75-4FDA-B9C9-69AE366C8934}" type="presParOf" srcId="{416038E0-08E6-4C75-ACC7-20DBA5D248A3}" destId="{CCE28F1B-882F-4100-B737-4F27AA6E90C0}" srcOrd="7" destOrd="0" presId="urn:microsoft.com/office/officeart/2005/8/layout/list1"/>
    <dgm:cxn modelId="{14220E87-E182-411D-BA45-9481163BB369}" type="presParOf" srcId="{416038E0-08E6-4C75-ACC7-20DBA5D248A3}" destId="{3D2D30D6-C4D8-4711-937F-A49D1F15C9EE}" srcOrd="8" destOrd="0" presId="urn:microsoft.com/office/officeart/2005/8/layout/list1"/>
    <dgm:cxn modelId="{445B04F1-ADB1-424D-9A54-BA1C62F3F087}" type="presParOf" srcId="{3D2D30D6-C4D8-4711-937F-A49D1F15C9EE}" destId="{B75A1364-8706-4F62-B1FC-C606595794F2}" srcOrd="0" destOrd="0" presId="urn:microsoft.com/office/officeart/2005/8/layout/list1"/>
    <dgm:cxn modelId="{FC92711C-911C-4001-8AA8-4D01DA433F65}" type="presParOf" srcId="{3D2D30D6-C4D8-4711-937F-A49D1F15C9EE}" destId="{2E1F8C01-772A-463B-9FE2-A922FD137E1F}" srcOrd="1" destOrd="0" presId="urn:microsoft.com/office/officeart/2005/8/layout/list1"/>
    <dgm:cxn modelId="{BBD95089-B66D-4D5F-A23B-3FEBCA4BF36E}" type="presParOf" srcId="{416038E0-08E6-4C75-ACC7-20DBA5D248A3}" destId="{15D3E595-9AB1-4987-AB94-1A489C0E731E}" srcOrd="9" destOrd="0" presId="urn:microsoft.com/office/officeart/2005/8/layout/list1"/>
    <dgm:cxn modelId="{9398DDB8-6239-4D9E-B01B-2AE1825DD8C3}" type="presParOf" srcId="{416038E0-08E6-4C75-ACC7-20DBA5D248A3}" destId="{EFA0E5A9-24C5-4F7F-9F94-E01BAE43990F}" srcOrd="10" destOrd="0" presId="urn:microsoft.com/office/officeart/2005/8/layout/list1"/>
    <dgm:cxn modelId="{62AFB6DD-03C9-44BB-8435-FFE845FF3DFC}" type="presParOf" srcId="{416038E0-08E6-4C75-ACC7-20DBA5D248A3}" destId="{1CC458C7-5489-41A3-B423-B083C39E2C11}" srcOrd="11" destOrd="0" presId="urn:microsoft.com/office/officeart/2005/8/layout/list1"/>
    <dgm:cxn modelId="{89A8406C-D4C6-4DBC-AC89-2FA4291B0551}" type="presParOf" srcId="{416038E0-08E6-4C75-ACC7-20DBA5D248A3}" destId="{E8F6D627-6EAD-42D9-8BD8-478989B5C309}" srcOrd="12" destOrd="0" presId="urn:microsoft.com/office/officeart/2005/8/layout/list1"/>
    <dgm:cxn modelId="{B805D09F-E3D4-4E57-8DCC-4C70C39E3273}" type="presParOf" srcId="{E8F6D627-6EAD-42D9-8BD8-478989B5C309}" destId="{6C5BC559-3766-4392-B96B-1FE55A8B9FF1}" srcOrd="0" destOrd="0" presId="urn:microsoft.com/office/officeart/2005/8/layout/list1"/>
    <dgm:cxn modelId="{11039963-6C39-40A0-A6C8-797FCCECCCA1}" type="presParOf" srcId="{E8F6D627-6EAD-42D9-8BD8-478989B5C309}" destId="{402C78EB-4443-45B7-9BD4-A4C6125ED931}" srcOrd="1" destOrd="0" presId="urn:microsoft.com/office/officeart/2005/8/layout/list1"/>
    <dgm:cxn modelId="{33F970A6-0E17-4AB4-AE9F-7AF86E89255A}" type="presParOf" srcId="{416038E0-08E6-4C75-ACC7-20DBA5D248A3}" destId="{637139DC-A0F4-4727-BF9E-5852DCCF358F}" srcOrd="13" destOrd="0" presId="urn:microsoft.com/office/officeart/2005/8/layout/list1"/>
    <dgm:cxn modelId="{E89D21F9-B1B7-4C3F-B7E2-D8B59CAA9492}" type="presParOf" srcId="{416038E0-08E6-4C75-ACC7-20DBA5D248A3}" destId="{1653C0CF-A9CD-4AC1-918E-01E90D6F939F}" srcOrd="14" destOrd="0" presId="urn:microsoft.com/office/officeart/2005/8/layout/list1"/>
    <dgm:cxn modelId="{B56F4755-9284-4136-A7B5-1E1D87EBF094}" type="presParOf" srcId="{416038E0-08E6-4C75-ACC7-20DBA5D248A3}" destId="{3F16A31B-7DF9-4304-B33F-AA195FCC749F}" srcOrd="15" destOrd="0" presId="urn:microsoft.com/office/officeart/2005/8/layout/list1"/>
    <dgm:cxn modelId="{E76AEEB3-E3AE-48E8-BBF5-E17E90BCFAF3}" type="presParOf" srcId="{416038E0-08E6-4C75-ACC7-20DBA5D248A3}" destId="{84539ECD-B544-4A95-BF3B-EBD1FBE45D07}" srcOrd="16" destOrd="0" presId="urn:microsoft.com/office/officeart/2005/8/layout/list1"/>
    <dgm:cxn modelId="{DBA3CE53-CC5F-4FA1-AE98-8CCF3642DE57}" type="presParOf" srcId="{84539ECD-B544-4A95-BF3B-EBD1FBE45D07}" destId="{406E6723-C866-4891-BBEF-CE36A73836EC}" srcOrd="0" destOrd="0" presId="urn:microsoft.com/office/officeart/2005/8/layout/list1"/>
    <dgm:cxn modelId="{6E90F52D-7F48-44F3-8B52-A838C485EBDF}" type="presParOf" srcId="{84539ECD-B544-4A95-BF3B-EBD1FBE45D07}" destId="{0DF918F3-E99D-493C-94D6-479BF1CFEFBC}" srcOrd="1" destOrd="0" presId="urn:microsoft.com/office/officeart/2005/8/layout/list1"/>
    <dgm:cxn modelId="{C44C04AC-6470-4B61-97F8-2FCD381A263D}" type="presParOf" srcId="{416038E0-08E6-4C75-ACC7-20DBA5D248A3}" destId="{DA4CBDC7-7CCF-489F-B740-B1AA4C8AC2E9}" srcOrd="17" destOrd="0" presId="urn:microsoft.com/office/officeart/2005/8/layout/list1"/>
    <dgm:cxn modelId="{E3F9D454-8CD3-4F25-A4FA-F811675F4614}" type="presParOf" srcId="{416038E0-08E6-4C75-ACC7-20DBA5D248A3}" destId="{AE7B70BA-617B-405B-AE68-AE8A47EB65FE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40157-37EC-4C6B-9CCE-5516ED4E44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1D903-2C16-49FB-AFC2-9B5673D38C8C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xzke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iapk;r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okf"kZd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ctV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fopkj&amp;foe'kZ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ml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flQkfj'ksa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djuk</a:t>
          </a:r>
          <a:endParaRPr lang="en-US" sz="2400" dirty="0">
            <a:solidFill>
              <a:schemeClr val="bg1"/>
            </a:solidFill>
            <a:latin typeface="Kruti Dev 010" pitchFamily="2" charset="0"/>
          </a:endParaRPr>
        </a:p>
      </dgm:t>
    </dgm:pt>
    <dgm:pt modelId="{48601AAB-AC3A-46FF-827B-7F5341CA3C9B}" type="parTrans" cxnId="{23335658-5E81-45B5-BBCF-FACE88E71236}">
      <dgm:prSet/>
      <dgm:spPr/>
      <dgm:t>
        <a:bodyPr/>
        <a:lstStyle/>
        <a:p>
          <a:endParaRPr lang="en-US"/>
        </a:p>
      </dgm:t>
    </dgm:pt>
    <dgm:pt modelId="{777AFAC7-58CD-4167-BEAE-D1C826E9EA03}" type="sibTrans" cxnId="{23335658-5E81-45B5-BBCF-FACE88E71236}">
      <dgm:prSet/>
      <dgm:spPr/>
      <dgm:t>
        <a:bodyPr/>
        <a:lstStyle/>
        <a:p>
          <a:endParaRPr lang="en-US"/>
        </a:p>
      </dgm:t>
    </dgm:pt>
    <dgm:pt modelId="{063E10B5-A620-471D-BAD5-0196043918B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;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kstuk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es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eatwj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fd;s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x;s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dk;ksZa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fuxjkuh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j[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kuk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rkfd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lgh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rjhds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ls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dk;Z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gks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lds</a:t>
          </a:r>
          <a:endParaRPr lang="en-US" sz="2400" dirty="0">
            <a:solidFill>
              <a:schemeClr val="bg1"/>
            </a:solidFill>
          </a:endParaRPr>
        </a:p>
      </dgm:t>
    </dgm:pt>
    <dgm:pt modelId="{D2F2A159-AE9D-490C-906F-DFB74C5EC4AC}" type="parTrans" cxnId="{24E647FF-0D9E-4E1A-92CB-80652AE59A64}">
      <dgm:prSet/>
      <dgm:spPr/>
      <dgm:t>
        <a:bodyPr/>
        <a:lstStyle/>
        <a:p>
          <a:endParaRPr lang="en-US"/>
        </a:p>
      </dgm:t>
    </dgm:pt>
    <dgm:pt modelId="{6CD20DBE-DD1F-4F2B-AD38-EF754692952A}" type="sibTrans" cxnId="{24E647FF-0D9E-4E1A-92CB-80652AE59A64}">
      <dgm:prSet/>
      <dgm:spPr/>
      <dgm:t>
        <a:bodyPr/>
        <a:lstStyle/>
        <a:p>
          <a:endParaRPr lang="en-US"/>
        </a:p>
      </dgm:t>
    </dgm:pt>
    <dgm:pt modelId="{F449686E-FFB9-4D4A-A91F-96BAD968E232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xzke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iapk;r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vads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{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k.k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fjiksVZ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rFkk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okf"kZd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ys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[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kkvksa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fopkj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djuk</a:t>
          </a:r>
          <a:endParaRPr lang="en-US" sz="2400" dirty="0">
            <a:solidFill>
              <a:schemeClr val="bg1"/>
            </a:solidFill>
            <a:latin typeface="Kruti Dev 010" pitchFamily="2" charset="0"/>
          </a:endParaRPr>
        </a:p>
      </dgm:t>
    </dgm:pt>
    <dgm:pt modelId="{47FCEC42-355E-4105-BBAB-59EBB336F2E8}" type="parTrans" cxnId="{E390CDF6-590B-4F5C-91C8-DA5123C511C8}">
      <dgm:prSet/>
      <dgm:spPr/>
      <dgm:t>
        <a:bodyPr/>
        <a:lstStyle/>
        <a:p>
          <a:endParaRPr lang="en-US"/>
        </a:p>
      </dgm:t>
    </dgm:pt>
    <dgm:pt modelId="{BE716F64-D86C-485E-9D46-33D632480338}" type="sibTrans" cxnId="{E390CDF6-590B-4F5C-91C8-DA5123C511C8}">
      <dgm:prSet/>
      <dgm:spPr/>
      <dgm:t>
        <a:bodyPr/>
        <a:lstStyle/>
        <a:p>
          <a:endParaRPr lang="en-US"/>
        </a:p>
      </dgm:t>
    </dgm:pt>
    <dgm:pt modelId="{FF4C01CB-CBB8-4B11-B0E1-DF7B77DB3CDD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fofHkUu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fodkl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dk;ksZa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fy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, ;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kstukvksa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]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ykHkkfFkZ;ksa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,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oa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LFkku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dk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p;u</a:t>
          </a:r>
          <a:endParaRPr lang="en-US" sz="2400" dirty="0">
            <a:solidFill>
              <a:schemeClr val="bg1"/>
            </a:solidFill>
          </a:endParaRPr>
        </a:p>
      </dgm:t>
    </dgm:pt>
    <dgm:pt modelId="{2E848A2C-4213-46AC-A41D-FA7FEB12F763}" type="parTrans" cxnId="{EFE6D2BF-FD9F-475B-BB18-589F07EABC0E}">
      <dgm:prSet/>
      <dgm:spPr/>
      <dgm:t>
        <a:bodyPr/>
        <a:lstStyle/>
        <a:p>
          <a:endParaRPr lang="en-US"/>
        </a:p>
      </dgm:t>
    </dgm:pt>
    <dgm:pt modelId="{2FF5D0D0-34AA-48C9-A6C1-BDA071DF7E7D}" type="sibTrans" cxnId="{EFE6D2BF-FD9F-475B-BB18-589F07EABC0E}">
      <dgm:prSet/>
      <dgm:spPr/>
      <dgm:t>
        <a:bodyPr/>
        <a:lstStyle/>
        <a:p>
          <a:endParaRPr lang="en-US"/>
        </a:p>
      </dgm:t>
    </dgm:pt>
    <dgm:pt modelId="{83370708-5BE5-490B-ACFC-C27812CEF245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;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kstuk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es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eatwj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fd;s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x;s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dk;ksZa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fuxjkuh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j[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kuk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rkfd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lgh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rjhds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ls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dk;Z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gks</a:t>
          </a:r>
          <a:r>
            <a:rPr lang="en-US" sz="2400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Kruti Dev 010" pitchFamily="2" charset="0"/>
            </a:rPr>
            <a:t>lds</a:t>
          </a:r>
          <a:endParaRPr lang="en-US" sz="2400" dirty="0">
            <a:solidFill>
              <a:schemeClr val="bg1"/>
            </a:solidFill>
          </a:endParaRPr>
        </a:p>
      </dgm:t>
    </dgm:pt>
    <dgm:pt modelId="{027476B5-2F15-4AD5-B4B0-92C2C903C634}" type="parTrans" cxnId="{2580AC2B-F6B2-447C-B420-FAB55B294306}">
      <dgm:prSet/>
      <dgm:spPr/>
      <dgm:t>
        <a:bodyPr/>
        <a:lstStyle/>
        <a:p>
          <a:endParaRPr lang="en-US"/>
        </a:p>
      </dgm:t>
    </dgm:pt>
    <dgm:pt modelId="{C6663625-5146-4F81-B063-2AB257771FED}" type="sibTrans" cxnId="{2580AC2B-F6B2-447C-B420-FAB55B294306}">
      <dgm:prSet/>
      <dgm:spPr/>
      <dgm:t>
        <a:bodyPr/>
        <a:lstStyle/>
        <a:p>
          <a:endParaRPr lang="en-US"/>
        </a:p>
      </dgm:t>
    </dgm:pt>
    <dgm:pt modelId="{996F649D-FDE7-46F7-89B8-2C7FF7768A8B}" type="pres">
      <dgm:prSet presAssocID="{EEA40157-37EC-4C6B-9CCE-5516ED4E44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C4FCA-DF9C-4627-8442-22DD6492D8D8}" type="pres">
      <dgm:prSet presAssocID="{71A1D903-2C16-49FB-AFC2-9B5673D38C8C}" presName="parentLin" presStyleCnt="0"/>
      <dgm:spPr/>
    </dgm:pt>
    <dgm:pt modelId="{32615F6B-55B6-4DF9-898D-36F510552990}" type="pres">
      <dgm:prSet presAssocID="{71A1D903-2C16-49FB-AFC2-9B5673D38C8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8827DF8-DE1E-4696-BFFA-2230C9B3353B}" type="pres">
      <dgm:prSet presAssocID="{71A1D903-2C16-49FB-AFC2-9B5673D38C8C}" presName="parentText" presStyleLbl="node1" presStyleIdx="0" presStyleCnt="5" custScaleX="102747" custScaleY="1989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A02A2-F8F7-41CC-B7BA-42FF58972CF7}" type="pres">
      <dgm:prSet presAssocID="{71A1D903-2C16-49FB-AFC2-9B5673D38C8C}" presName="negativeSpace" presStyleCnt="0"/>
      <dgm:spPr/>
    </dgm:pt>
    <dgm:pt modelId="{E9A19C0D-4F45-40D2-B000-DE467BB0CD3E}" type="pres">
      <dgm:prSet presAssocID="{71A1D903-2C16-49FB-AFC2-9B5673D38C8C}" presName="childText" presStyleLbl="conFgAcc1" presStyleIdx="0" presStyleCnt="5">
        <dgm:presLayoutVars>
          <dgm:bulletEnabled val="1"/>
        </dgm:presLayoutVars>
      </dgm:prSet>
      <dgm:spPr/>
    </dgm:pt>
    <dgm:pt modelId="{03F11CC9-42CD-4CF9-A6DE-A50CF55C48AD}" type="pres">
      <dgm:prSet presAssocID="{777AFAC7-58CD-4167-BEAE-D1C826E9EA03}" presName="spaceBetweenRectangles" presStyleCnt="0"/>
      <dgm:spPr/>
    </dgm:pt>
    <dgm:pt modelId="{9441781F-B8D0-47B5-8508-1E9C7522770C}" type="pres">
      <dgm:prSet presAssocID="{F449686E-FFB9-4D4A-A91F-96BAD968E232}" presName="parentLin" presStyleCnt="0"/>
      <dgm:spPr/>
    </dgm:pt>
    <dgm:pt modelId="{281C62EF-C9DC-4804-B699-D048143D48D7}" type="pres">
      <dgm:prSet presAssocID="{F449686E-FFB9-4D4A-A91F-96BAD968E23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BFA4C01-6C87-4C39-9F8F-9EC20B79710E}" type="pres">
      <dgm:prSet presAssocID="{F449686E-FFB9-4D4A-A91F-96BAD968E232}" presName="parentText" presStyleLbl="node1" presStyleIdx="1" presStyleCnt="5" custScaleX="102747" custScaleY="1519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C0344-8419-4C56-B0EA-7E5CFE398386}" type="pres">
      <dgm:prSet presAssocID="{F449686E-FFB9-4D4A-A91F-96BAD968E232}" presName="negativeSpace" presStyleCnt="0"/>
      <dgm:spPr/>
    </dgm:pt>
    <dgm:pt modelId="{6A7412CB-66E8-4F85-97C0-CB7F8EBFBF7A}" type="pres">
      <dgm:prSet presAssocID="{F449686E-FFB9-4D4A-A91F-96BAD968E232}" presName="childText" presStyleLbl="conFgAcc1" presStyleIdx="1" presStyleCnt="5">
        <dgm:presLayoutVars>
          <dgm:bulletEnabled val="1"/>
        </dgm:presLayoutVars>
      </dgm:prSet>
      <dgm:spPr/>
    </dgm:pt>
    <dgm:pt modelId="{C1017709-85FA-4989-8F00-25328FCB5184}" type="pres">
      <dgm:prSet presAssocID="{BE716F64-D86C-485E-9D46-33D632480338}" presName="spaceBetweenRectangles" presStyleCnt="0"/>
      <dgm:spPr/>
    </dgm:pt>
    <dgm:pt modelId="{EBA3C642-7760-4085-95D0-239B17CDB9E3}" type="pres">
      <dgm:prSet presAssocID="{FF4C01CB-CBB8-4B11-B0E1-DF7B77DB3CDD}" presName="parentLin" presStyleCnt="0"/>
      <dgm:spPr/>
    </dgm:pt>
    <dgm:pt modelId="{9AC26F63-F102-4271-B811-BCB15F1CECA7}" type="pres">
      <dgm:prSet presAssocID="{FF4C01CB-CBB8-4B11-B0E1-DF7B77DB3CDD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11CFE13-78A2-4881-99D5-5A226FE5D3E0}" type="pres">
      <dgm:prSet presAssocID="{FF4C01CB-CBB8-4B11-B0E1-DF7B77DB3CDD}" presName="parentText" presStyleLbl="node1" presStyleIdx="2" presStyleCnt="5" custScaleX="102747" custScaleY="1712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F47EC-E4FC-45C3-AE66-35F213D92EDA}" type="pres">
      <dgm:prSet presAssocID="{FF4C01CB-CBB8-4B11-B0E1-DF7B77DB3CDD}" presName="negativeSpace" presStyleCnt="0"/>
      <dgm:spPr/>
    </dgm:pt>
    <dgm:pt modelId="{A5BE6C5A-87CD-413E-90EC-158DC7D2733F}" type="pres">
      <dgm:prSet presAssocID="{FF4C01CB-CBB8-4B11-B0E1-DF7B77DB3CDD}" presName="childText" presStyleLbl="conFgAcc1" presStyleIdx="2" presStyleCnt="5">
        <dgm:presLayoutVars>
          <dgm:bulletEnabled val="1"/>
        </dgm:presLayoutVars>
      </dgm:prSet>
      <dgm:spPr/>
    </dgm:pt>
    <dgm:pt modelId="{6794662C-12B9-4D6B-8E16-96918284BEDB}" type="pres">
      <dgm:prSet presAssocID="{2FF5D0D0-34AA-48C9-A6C1-BDA071DF7E7D}" presName="spaceBetweenRectangles" presStyleCnt="0"/>
      <dgm:spPr/>
    </dgm:pt>
    <dgm:pt modelId="{ECCD8B39-B560-47BB-8DD2-C2C1C1025287}" type="pres">
      <dgm:prSet presAssocID="{063E10B5-A620-471D-BAD5-0196043918BB}" presName="parentLin" presStyleCnt="0"/>
      <dgm:spPr/>
    </dgm:pt>
    <dgm:pt modelId="{AFF2A322-BD21-4011-B200-834FE7E2074D}" type="pres">
      <dgm:prSet presAssocID="{063E10B5-A620-471D-BAD5-0196043918B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16267F4-10B0-4421-909E-87DB64A15580}" type="pres">
      <dgm:prSet presAssocID="{063E10B5-A620-471D-BAD5-0196043918BB}" presName="parentText" presStyleLbl="node1" presStyleIdx="3" presStyleCnt="5" custScaleX="102747" custScaleY="171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50A8A-9403-4B46-A11E-67B5194F2525}" type="pres">
      <dgm:prSet presAssocID="{063E10B5-A620-471D-BAD5-0196043918BB}" presName="negativeSpace" presStyleCnt="0"/>
      <dgm:spPr/>
    </dgm:pt>
    <dgm:pt modelId="{FA268C4F-F3A7-471F-ABF1-B437D228F6BE}" type="pres">
      <dgm:prSet presAssocID="{063E10B5-A620-471D-BAD5-0196043918BB}" presName="childText" presStyleLbl="conFgAcc1" presStyleIdx="3" presStyleCnt="5">
        <dgm:presLayoutVars>
          <dgm:bulletEnabled val="1"/>
        </dgm:presLayoutVars>
      </dgm:prSet>
      <dgm:spPr/>
    </dgm:pt>
    <dgm:pt modelId="{01DD5405-AA8F-4F3A-A920-47C555B8ADA6}" type="pres">
      <dgm:prSet presAssocID="{6CD20DBE-DD1F-4F2B-AD38-EF754692952A}" presName="spaceBetweenRectangles" presStyleCnt="0"/>
      <dgm:spPr/>
    </dgm:pt>
    <dgm:pt modelId="{25E1E0EC-2888-44DA-AAF8-4290DF78D7B4}" type="pres">
      <dgm:prSet presAssocID="{83370708-5BE5-490B-ACFC-C27812CEF245}" presName="parentLin" presStyleCnt="0"/>
      <dgm:spPr/>
    </dgm:pt>
    <dgm:pt modelId="{7AE692A7-97F3-4524-96E2-51331AEC2324}" type="pres">
      <dgm:prSet presAssocID="{83370708-5BE5-490B-ACFC-C27812CEF245}" presName="parentLeftMargin" presStyleLbl="node1" presStyleIdx="3" presStyleCnt="5" custScaleX="102747" custScaleY="171274"/>
      <dgm:spPr/>
      <dgm:t>
        <a:bodyPr/>
        <a:lstStyle/>
        <a:p>
          <a:endParaRPr lang="en-US"/>
        </a:p>
      </dgm:t>
    </dgm:pt>
    <dgm:pt modelId="{F0E6D207-9333-4E09-80C4-DDA6B66371F4}" type="pres">
      <dgm:prSet presAssocID="{83370708-5BE5-490B-ACFC-C27812CEF245}" presName="parentText" presStyleLbl="node1" presStyleIdx="4" presStyleCnt="5" custScaleY="162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F460-65B4-4B29-A8BA-6C0DC9BAB484}" type="pres">
      <dgm:prSet presAssocID="{83370708-5BE5-490B-ACFC-C27812CEF245}" presName="negativeSpace" presStyleCnt="0"/>
      <dgm:spPr/>
    </dgm:pt>
    <dgm:pt modelId="{3AD49A11-AB2A-4EF0-B258-6766C53E13AD}" type="pres">
      <dgm:prSet presAssocID="{83370708-5BE5-490B-ACFC-C27812CEF24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973C54D-AB5F-495A-A544-C10D83BDABEC}" type="presOf" srcId="{F449686E-FFB9-4D4A-A91F-96BAD968E232}" destId="{281C62EF-C9DC-4804-B699-D048143D48D7}" srcOrd="0" destOrd="0" presId="urn:microsoft.com/office/officeart/2005/8/layout/list1"/>
    <dgm:cxn modelId="{24E647FF-0D9E-4E1A-92CB-80652AE59A64}" srcId="{EEA40157-37EC-4C6B-9CCE-5516ED4E44E0}" destId="{063E10B5-A620-471D-BAD5-0196043918BB}" srcOrd="3" destOrd="0" parTransId="{D2F2A159-AE9D-490C-906F-DFB74C5EC4AC}" sibTransId="{6CD20DBE-DD1F-4F2B-AD38-EF754692952A}"/>
    <dgm:cxn modelId="{7E558D4D-BCD8-4D7A-A04D-8FD0EA1BC095}" type="presOf" srcId="{063E10B5-A620-471D-BAD5-0196043918BB}" destId="{516267F4-10B0-4421-909E-87DB64A15580}" srcOrd="1" destOrd="0" presId="urn:microsoft.com/office/officeart/2005/8/layout/list1"/>
    <dgm:cxn modelId="{4BE5AB43-32F8-44AD-86BF-2BFAC5BE4C27}" type="presOf" srcId="{F449686E-FFB9-4D4A-A91F-96BAD968E232}" destId="{FBFA4C01-6C87-4C39-9F8F-9EC20B79710E}" srcOrd="1" destOrd="0" presId="urn:microsoft.com/office/officeart/2005/8/layout/list1"/>
    <dgm:cxn modelId="{23335658-5E81-45B5-BBCF-FACE88E71236}" srcId="{EEA40157-37EC-4C6B-9CCE-5516ED4E44E0}" destId="{71A1D903-2C16-49FB-AFC2-9B5673D38C8C}" srcOrd="0" destOrd="0" parTransId="{48601AAB-AC3A-46FF-827B-7F5341CA3C9B}" sibTransId="{777AFAC7-58CD-4167-BEAE-D1C826E9EA03}"/>
    <dgm:cxn modelId="{91C3315B-7BAC-4177-9CF4-1DEB687ACF87}" type="presOf" srcId="{83370708-5BE5-490B-ACFC-C27812CEF245}" destId="{F0E6D207-9333-4E09-80C4-DDA6B66371F4}" srcOrd="1" destOrd="0" presId="urn:microsoft.com/office/officeart/2005/8/layout/list1"/>
    <dgm:cxn modelId="{37E0BB27-DFEE-4052-9C92-9A7D6F291F3E}" type="presOf" srcId="{EEA40157-37EC-4C6B-9CCE-5516ED4E44E0}" destId="{996F649D-FDE7-46F7-89B8-2C7FF7768A8B}" srcOrd="0" destOrd="0" presId="urn:microsoft.com/office/officeart/2005/8/layout/list1"/>
    <dgm:cxn modelId="{98332572-BF47-4F4B-9F12-3C1B4B61DB8B}" type="presOf" srcId="{FF4C01CB-CBB8-4B11-B0E1-DF7B77DB3CDD}" destId="{9AC26F63-F102-4271-B811-BCB15F1CECA7}" srcOrd="0" destOrd="0" presId="urn:microsoft.com/office/officeart/2005/8/layout/list1"/>
    <dgm:cxn modelId="{C6AD7E54-08D4-4A36-8BEE-8DEB16817E8A}" type="presOf" srcId="{063E10B5-A620-471D-BAD5-0196043918BB}" destId="{AFF2A322-BD21-4011-B200-834FE7E2074D}" srcOrd="0" destOrd="0" presId="urn:microsoft.com/office/officeart/2005/8/layout/list1"/>
    <dgm:cxn modelId="{CEC97BAB-A947-49CC-A33C-A46F8CAB9C4D}" type="presOf" srcId="{71A1D903-2C16-49FB-AFC2-9B5673D38C8C}" destId="{32615F6B-55B6-4DF9-898D-36F510552990}" srcOrd="0" destOrd="0" presId="urn:microsoft.com/office/officeart/2005/8/layout/list1"/>
    <dgm:cxn modelId="{EFE6D2BF-FD9F-475B-BB18-589F07EABC0E}" srcId="{EEA40157-37EC-4C6B-9CCE-5516ED4E44E0}" destId="{FF4C01CB-CBB8-4B11-B0E1-DF7B77DB3CDD}" srcOrd="2" destOrd="0" parTransId="{2E848A2C-4213-46AC-A41D-FA7FEB12F763}" sibTransId="{2FF5D0D0-34AA-48C9-A6C1-BDA071DF7E7D}"/>
    <dgm:cxn modelId="{E390CDF6-590B-4F5C-91C8-DA5123C511C8}" srcId="{EEA40157-37EC-4C6B-9CCE-5516ED4E44E0}" destId="{F449686E-FFB9-4D4A-A91F-96BAD968E232}" srcOrd="1" destOrd="0" parTransId="{47FCEC42-355E-4105-BBAB-59EBB336F2E8}" sibTransId="{BE716F64-D86C-485E-9D46-33D632480338}"/>
    <dgm:cxn modelId="{F8C0B7A7-E4A5-4B89-AA7C-76E9F230CB3A}" type="presOf" srcId="{71A1D903-2C16-49FB-AFC2-9B5673D38C8C}" destId="{58827DF8-DE1E-4696-BFFA-2230C9B3353B}" srcOrd="1" destOrd="0" presId="urn:microsoft.com/office/officeart/2005/8/layout/list1"/>
    <dgm:cxn modelId="{116881A5-348B-4D36-BB05-7F072079A3A8}" type="presOf" srcId="{FF4C01CB-CBB8-4B11-B0E1-DF7B77DB3CDD}" destId="{A11CFE13-78A2-4881-99D5-5A226FE5D3E0}" srcOrd="1" destOrd="0" presId="urn:microsoft.com/office/officeart/2005/8/layout/list1"/>
    <dgm:cxn modelId="{2580AC2B-F6B2-447C-B420-FAB55B294306}" srcId="{EEA40157-37EC-4C6B-9CCE-5516ED4E44E0}" destId="{83370708-5BE5-490B-ACFC-C27812CEF245}" srcOrd="4" destOrd="0" parTransId="{027476B5-2F15-4AD5-B4B0-92C2C903C634}" sibTransId="{C6663625-5146-4F81-B063-2AB257771FED}"/>
    <dgm:cxn modelId="{A410C977-7ED7-4757-A46E-8B32DD425834}" type="presOf" srcId="{83370708-5BE5-490B-ACFC-C27812CEF245}" destId="{7AE692A7-97F3-4524-96E2-51331AEC2324}" srcOrd="0" destOrd="0" presId="urn:microsoft.com/office/officeart/2005/8/layout/list1"/>
    <dgm:cxn modelId="{34C3A853-67C1-4A80-A923-8064553EEE38}" type="presParOf" srcId="{996F649D-FDE7-46F7-89B8-2C7FF7768A8B}" destId="{B37C4FCA-DF9C-4627-8442-22DD6492D8D8}" srcOrd="0" destOrd="0" presId="urn:microsoft.com/office/officeart/2005/8/layout/list1"/>
    <dgm:cxn modelId="{8F76546A-EA0F-4222-94DF-687FEDF94DA6}" type="presParOf" srcId="{B37C4FCA-DF9C-4627-8442-22DD6492D8D8}" destId="{32615F6B-55B6-4DF9-898D-36F510552990}" srcOrd="0" destOrd="0" presId="urn:microsoft.com/office/officeart/2005/8/layout/list1"/>
    <dgm:cxn modelId="{C986DDEA-5F83-4F19-B7A2-0DF37E168BE6}" type="presParOf" srcId="{B37C4FCA-DF9C-4627-8442-22DD6492D8D8}" destId="{58827DF8-DE1E-4696-BFFA-2230C9B3353B}" srcOrd="1" destOrd="0" presId="urn:microsoft.com/office/officeart/2005/8/layout/list1"/>
    <dgm:cxn modelId="{C03677F4-D3AB-49FE-96D9-4495C8292997}" type="presParOf" srcId="{996F649D-FDE7-46F7-89B8-2C7FF7768A8B}" destId="{359A02A2-F8F7-41CC-B7BA-42FF58972CF7}" srcOrd="1" destOrd="0" presId="urn:microsoft.com/office/officeart/2005/8/layout/list1"/>
    <dgm:cxn modelId="{3A7E67EB-46EA-425E-8F9D-78E2C664560C}" type="presParOf" srcId="{996F649D-FDE7-46F7-89B8-2C7FF7768A8B}" destId="{E9A19C0D-4F45-40D2-B000-DE467BB0CD3E}" srcOrd="2" destOrd="0" presId="urn:microsoft.com/office/officeart/2005/8/layout/list1"/>
    <dgm:cxn modelId="{831BBC4A-4522-4D24-89DA-2CC01D691189}" type="presParOf" srcId="{996F649D-FDE7-46F7-89B8-2C7FF7768A8B}" destId="{03F11CC9-42CD-4CF9-A6DE-A50CF55C48AD}" srcOrd="3" destOrd="0" presId="urn:microsoft.com/office/officeart/2005/8/layout/list1"/>
    <dgm:cxn modelId="{FA66F629-A35D-439E-B82C-14B6807BB82A}" type="presParOf" srcId="{996F649D-FDE7-46F7-89B8-2C7FF7768A8B}" destId="{9441781F-B8D0-47B5-8508-1E9C7522770C}" srcOrd="4" destOrd="0" presId="urn:microsoft.com/office/officeart/2005/8/layout/list1"/>
    <dgm:cxn modelId="{999FF83B-7E0E-4E67-B758-EF703CE348E5}" type="presParOf" srcId="{9441781F-B8D0-47B5-8508-1E9C7522770C}" destId="{281C62EF-C9DC-4804-B699-D048143D48D7}" srcOrd="0" destOrd="0" presId="urn:microsoft.com/office/officeart/2005/8/layout/list1"/>
    <dgm:cxn modelId="{443841FA-86E6-441A-A78D-2F259271A28E}" type="presParOf" srcId="{9441781F-B8D0-47B5-8508-1E9C7522770C}" destId="{FBFA4C01-6C87-4C39-9F8F-9EC20B79710E}" srcOrd="1" destOrd="0" presId="urn:microsoft.com/office/officeart/2005/8/layout/list1"/>
    <dgm:cxn modelId="{A2256A5A-A248-4890-980E-596380020145}" type="presParOf" srcId="{996F649D-FDE7-46F7-89B8-2C7FF7768A8B}" destId="{DDFC0344-8419-4C56-B0EA-7E5CFE398386}" srcOrd="5" destOrd="0" presId="urn:microsoft.com/office/officeart/2005/8/layout/list1"/>
    <dgm:cxn modelId="{497F87BD-D724-4BCF-98D1-02B72F3B0905}" type="presParOf" srcId="{996F649D-FDE7-46F7-89B8-2C7FF7768A8B}" destId="{6A7412CB-66E8-4F85-97C0-CB7F8EBFBF7A}" srcOrd="6" destOrd="0" presId="urn:microsoft.com/office/officeart/2005/8/layout/list1"/>
    <dgm:cxn modelId="{BF018022-DFF8-4C1A-BEAC-B6CF5EA61DE3}" type="presParOf" srcId="{996F649D-FDE7-46F7-89B8-2C7FF7768A8B}" destId="{C1017709-85FA-4989-8F00-25328FCB5184}" srcOrd="7" destOrd="0" presId="urn:microsoft.com/office/officeart/2005/8/layout/list1"/>
    <dgm:cxn modelId="{1F5DB348-7D78-474E-A5FB-D43CD17B0F11}" type="presParOf" srcId="{996F649D-FDE7-46F7-89B8-2C7FF7768A8B}" destId="{EBA3C642-7760-4085-95D0-239B17CDB9E3}" srcOrd="8" destOrd="0" presId="urn:microsoft.com/office/officeart/2005/8/layout/list1"/>
    <dgm:cxn modelId="{EAB65AB2-4F05-4739-8C3D-50C932C1D2C6}" type="presParOf" srcId="{EBA3C642-7760-4085-95D0-239B17CDB9E3}" destId="{9AC26F63-F102-4271-B811-BCB15F1CECA7}" srcOrd="0" destOrd="0" presId="urn:microsoft.com/office/officeart/2005/8/layout/list1"/>
    <dgm:cxn modelId="{E7231494-810B-4940-A14E-855E4D1E4E3E}" type="presParOf" srcId="{EBA3C642-7760-4085-95D0-239B17CDB9E3}" destId="{A11CFE13-78A2-4881-99D5-5A226FE5D3E0}" srcOrd="1" destOrd="0" presId="urn:microsoft.com/office/officeart/2005/8/layout/list1"/>
    <dgm:cxn modelId="{591E5252-86C6-42D2-8E5C-E45793690EAF}" type="presParOf" srcId="{996F649D-FDE7-46F7-89B8-2C7FF7768A8B}" destId="{C7CF47EC-E4FC-45C3-AE66-35F213D92EDA}" srcOrd="9" destOrd="0" presId="urn:microsoft.com/office/officeart/2005/8/layout/list1"/>
    <dgm:cxn modelId="{72C5839C-6326-4E56-A362-E91817515795}" type="presParOf" srcId="{996F649D-FDE7-46F7-89B8-2C7FF7768A8B}" destId="{A5BE6C5A-87CD-413E-90EC-158DC7D2733F}" srcOrd="10" destOrd="0" presId="urn:microsoft.com/office/officeart/2005/8/layout/list1"/>
    <dgm:cxn modelId="{56E52DC0-281F-400C-BE4F-F995875B8AD4}" type="presParOf" srcId="{996F649D-FDE7-46F7-89B8-2C7FF7768A8B}" destId="{6794662C-12B9-4D6B-8E16-96918284BEDB}" srcOrd="11" destOrd="0" presId="urn:microsoft.com/office/officeart/2005/8/layout/list1"/>
    <dgm:cxn modelId="{DBB274FB-54D3-46DF-BFB6-242CC63A18F5}" type="presParOf" srcId="{996F649D-FDE7-46F7-89B8-2C7FF7768A8B}" destId="{ECCD8B39-B560-47BB-8DD2-C2C1C1025287}" srcOrd="12" destOrd="0" presId="urn:microsoft.com/office/officeart/2005/8/layout/list1"/>
    <dgm:cxn modelId="{0FBBC054-4493-4F1B-BB2C-1524FAC16CC7}" type="presParOf" srcId="{ECCD8B39-B560-47BB-8DD2-C2C1C1025287}" destId="{AFF2A322-BD21-4011-B200-834FE7E2074D}" srcOrd="0" destOrd="0" presId="urn:microsoft.com/office/officeart/2005/8/layout/list1"/>
    <dgm:cxn modelId="{DD57B17C-E7D6-4E48-ADCD-738E8737D152}" type="presParOf" srcId="{ECCD8B39-B560-47BB-8DD2-C2C1C1025287}" destId="{516267F4-10B0-4421-909E-87DB64A15580}" srcOrd="1" destOrd="0" presId="urn:microsoft.com/office/officeart/2005/8/layout/list1"/>
    <dgm:cxn modelId="{E2488447-1A13-4286-BA5B-93D059D11CD5}" type="presParOf" srcId="{996F649D-FDE7-46F7-89B8-2C7FF7768A8B}" destId="{5E950A8A-9403-4B46-A11E-67B5194F2525}" srcOrd="13" destOrd="0" presId="urn:microsoft.com/office/officeart/2005/8/layout/list1"/>
    <dgm:cxn modelId="{939D62C1-A5C0-4A4A-98B2-775A5F53FA22}" type="presParOf" srcId="{996F649D-FDE7-46F7-89B8-2C7FF7768A8B}" destId="{FA268C4F-F3A7-471F-ABF1-B437D228F6BE}" srcOrd="14" destOrd="0" presId="urn:microsoft.com/office/officeart/2005/8/layout/list1"/>
    <dgm:cxn modelId="{88B807AB-C164-4BF5-AA10-C220E7153EED}" type="presParOf" srcId="{996F649D-FDE7-46F7-89B8-2C7FF7768A8B}" destId="{01DD5405-AA8F-4F3A-A920-47C555B8ADA6}" srcOrd="15" destOrd="0" presId="urn:microsoft.com/office/officeart/2005/8/layout/list1"/>
    <dgm:cxn modelId="{1553D90F-DF61-449B-A39D-80653B165FB4}" type="presParOf" srcId="{996F649D-FDE7-46F7-89B8-2C7FF7768A8B}" destId="{25E1E0EC-2888-44DA-AAF8-4290DF78D7B4}" srcOrd="16" destOrd="0" presId="urn:microsoft.com/office/officeart/2005/8/layout/list1"/>
    <dgm:cxn modelId="{DCC8656C-2F2E-4415-BBE9-DB34CD15287B}" type="presParOf" srcId="{25E1E0EC-2888-44DA-AAF8-4290DF78D7B4}" destId="{7AE692A7-97F3-4524-96E2-51331AEC2324}" srcOrd="0" destOrd="0" presId="urn:microsoft.com/office/officeart/2005/8/layout/list1"/>
    <dgm:cxn modelId="{3BCBAA6A-31CC-41E1-8640-8EEA1B851ABB}" type="presParOf" srcId="{25E1E0EC-2888-44DA-AAF8-4290DF78D7B4}" destId="{F0E6D207-9333-4E09-80C4-DDA6B66371F4}" srcOrd="1" destOrd="0" presId="urn:microsoft.com/office/officeart/2005/8/layout/list1"/>
    <dgm:cxn modelId="{C9095BB6-2AC6-47FE-A9BC-22A764EDE39B}" type="presParOf" srcId="{996F649D-FDE7-46F7-89B8-2C7FF7768A8B}" destId="{4995F460-65B4-4B29-A8BA-6C0DC9BAB484}" srcOrd="17" destOrd="0" presId="urn:microsoft.com/office/officeart/2005/8/layout/list1"/>
    <dgm:cxn modelId="{2FE2319E-47DC-45EF-B968-7AB4CB25EE65}" type="presParOf" srcId="{996F649D-FDE7-46F7-89B8-2C7FF7768A8B}" destId="{3AD49A11-AB2A-4EF0-B258-6766C53E13AD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6D839-63D7-4BB3-AAC1-C8AAC52F8C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0E60D-8AB7-4F54-B7CD-BDE3EAFFD22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;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kstuk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es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eatwj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fd;s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x;s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dk;ksZa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fuxjkuh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j[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kuk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rkfd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lgh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rjhds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ls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dk;Z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gks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lds</a:t>
          </a:r>
          <a:endParaRPr lang="en-US" dirty="0"/>
        </a:p>
      </dgm:t>
    </dgm:pt>
    <dgm:pt modelId="{1A9E956B-44F4-4B3E-A6D0-335C285A7A08}" type="parTrans" cxnId="{B28B0078-392B-480A-BDE4-BF0949873A3C}">
      <dgm:prSet/>
      <dgm:spPr/>
      <dgm:t>
        <a:bodyPr/>
        <a:lstStyle/>
        <a:p>
          <a:endParaRPr lang="en-US"/>
        </a:p>
      </dgm:t>
    </dgm:pt>
    <dgm:pt modelId="{ACC68A42-5A69-462E-BC38-C9E6E1064090}" type="sibTrans" cxnId="{B28B0078-392B-480A-BDE4-BF0949873A3C}">
      <dgm:prSet/>
      <dgm:spPr/>
      <dgm:t>
        <a:bodyPr/>
        <a:lstStyle/>
        <a:p>
          <a:endParaRPr lang="en-US"/>
        </a:p>
      </dgm:t>
    </dgm:pt>
    <dgm:pt modelId="{65DEC01F-40D4-4B0B-ADAC-DFAD25B58435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oÙkZeku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;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kstukvksa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,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oa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iapk;rksa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ds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lHkh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rjg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ds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xfrfof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/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k;ksa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fopkj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,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oa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mudh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iM+rky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djuk</a:t>
          </a:r>
          <a:endParaRPr lang="en-US" dirty="0"/>
        </a:p>
      </dgm:t>
    </dgm:pt>
    <dgm:pt modelId="{8C7214D0-2CBD-4140-933B-6F2675A2F50F}" type="parTrans" cxnId="{82963EC4-798A-47B6-96C3-2870B2E8B565}">
      <dgm:prSet/>
      <dgm:spPr/>
      <dgm:t>
        <a:bodyPr/>
        <a:lstStyle/>
        <a:p>
          <a:endParaRPr lang="en-US"/>
        </a:p>
      </dgm:t>
    </dgm:pt>
    <dgm:pt modelId="{A39C9636-B306-4AF1-A80D-4BC590C8F8DA}" type="sibTrans" cxnId="{82963EC4-798A-47B6-96C3-2870B2E8B565}">
      <dgm:prSet/>
      <dgm:spPr/>
      <dgm:t>
        <a:bodyPr/>
        <a:lstStyle/>
        <a:p>
          <a:endParaRPr lang="en-US"/>
        </a:p>
      </dgm:t>
    </dgm:pt>
    <dgm:pt modelId="{BEF757DE-45F6-47DF-87C5-F04AE1BCB4D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fiNys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o"kZ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ds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iz'kklu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fjiksVZ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ij</a:t>
          </a:r>
          <a:r>
            <a:rPr lang="en-US" dirty="0" smtClean="0">
              <a:solidFill>
                <a:schemeClr val="bg1"/>
              </a:solidFill>
              <a:latin typeface="Kruti Dev 01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Kruti Dev 010" pitchFamily="2" charset="0"/>
            </a:rPr>
            <a:t>ppkZA</a:t>
          </a:r>
          <a:endParaRPr lang="en-US" dirty="0">
            <a:solidFill>
              <a:schemeClr val="bg1"/>
            </a:solidFill>
          </a:endParaRPr>
        </a:p>
      </dgm:t>
    </dgm:pt>
    <dgm:pt modelId="{B437A7CA-D857-4B90-8289-7F1F330F08AE}" type="parTrans" cxnId="{36CEFBD7-1D17-40C9-86EC-DE609D905753}">
      <dgm:prSet/>
      <dgm:spPr/>
      <dgm:t>
        <a:bodyPr/>
        <a:lstStyle/>
        <a:p>
          <a:endParaRPr lang="en-US"/>
        </a:p>
      </dgm:t>
    </dgm:pt>
    <dgm:pt modelId="{BCB69BDD-3DE3-460A-98A2-F0DF69DE00E8}" type="sibTrans" cxnId="{36CEFBD7-1D17-40C9-86EC-DE609D905753}">
      <dgm:prSet/>
      <dgm:spPr/>
      <dgm:t>
        <a:bodyPr/>
        <a:lstStyle/>
        <a:p>
          <a:endParaRPr lang="en-US"/>
        </a:p>
      </dgm:t>
    </dgm:pt>
    <dgm:pt modelId="{8BE0F937-48F7-49F1-9DD8-180E96F42BD4}" type="pres">
      <dgm:prSet presAssocID="{73C6D839-63D7-4BB3-AAC1-C8AAC52F8C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42C7D-034B-45C2-A4E0-9CDAB0E16410}" type="pres">
      <dgm:prSet presAssocID="{6980E60D-8AB7-4F54-B7CD-BDE3EAFFD228}" presName="parentLin" presStyleCnt="0"/>
      <dgm:spPr/>
    </dgm:pt>
    <dgm:pt modelId="{354759BD-0639-47C1-BE71-6620797A7C90}" type="pres">
      <dgm:prSet presAssocID="{6980E60D-8AB7-4F54-B7CD-BDE3EAFFD22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D5EA4F-E52B-481C-BD1B-49D7325F2BE9}" type="pres">
      <dgm:prSet presAssocID="{6980E60D-8AB7-4F54-B7CD-BDE3EAFFD228}" presName="parentText" presStyleLbl="node1" presStyleIdx="0" presStyleCnt="3" custScaleX="102747" custScaleY="111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37CBE-E8A5-46C0-8A0A-6BBA6FEE304C}" type="pres">
      <dgm:prSet presAssocID="{6980E60D-8AB7-4F54-B7CD-BDE3EAFFD228}" presName="negativeSpace" presStyleCnt="0"/>
      <dgm:spPr/>
    </dgm:pt>
    <dgm:pt modelId="{E4C850E0-C08C-4A3B-86EA-5FDC231DC02A}" type="pres">
      <dgm:prSet presAssocID="{6980E60D-8AB7-4F54-B7CD-BDE3EAFFD228}" presName="childText" presStyleLbl="conFgAcc1" presStyleIdx="0" presStyleCnt="3">
        <dgm:presLayoutVars>
          <dgm:bulletEnabled val="1"/>
        </dgm:presLayoutVars>
      </dgm:prSet>
      <dgm:spPr/>
    </dgm:pt>
    <dgm:pt modelId="{68BFE685-8382-4E4E-B051-1B2A2BC7075C}" type="pres">
      <dgm:prSet presAssocID="{ACC68A42-5A69-462E-BC38-C9E6E1064090}" presName="spaceBetweenRectangles" presStyleCnt="0"/>
      <dgm:spPr/>
    </dgm:pt>
    <dgm:pt modelId="{73346443-928D-485D-A9EA-27441F7A49C5}" type="pres">
      <dgm:prSet presAssocID="{65DEC01F-40D4-4B0B-ADAC-DFAD25B58435}" presName="parentLin" presStyleCnt="0"/>
      <dgm:spPr/>
    </dgm:pt>
    <dgm:pt modelId="{19FA6DC2-6938-4DC5-8090-A45A43E2337F}" type="pres">
      <dgm:prSet presAssocID="{65DEC01F-40D4-4B0B-ADAC-DFAD25B5843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E6E15D0-BDAB-41D1-803C-D51B53CDF338}" type="pres">
      <dgm:prSet presAssocID="{65DEC01F-40D4-4B0B-ADAC-DFAD25B584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97077-B8BA-4F6E-9987-6F6C83091B8C}" type="pres">
      <dgm:prSet presAssocID="{65DEC01F-40D4-4B0B-ADAC-DFAD25B58435}" presName="negativeSpace" presStyleCnt="0"/>
      <dgm:spPr/>
    </dgm:pt>
    <dgm:pt modelId="{F77BE613-E149-476F-BDC8-68D560A68E0F}" type="pres">
      <dgm:prSet presAssocID="{65DEC01F-40D4-4B0B-ADAC-DFAD25B58435}" presName="childText" presStyleLbl="conFgAcc1" presStyleIdx="1" presStyleCnt="3">
        <dgm:presLayoutVars>
          <dgm:bulletEnabled val="1"/>
        </dgm:presLayoutVars>
      </dgm:prSet>
      <dgm:spPr/>
    </dgm:pt>
    <dgm:pt modelId="{DADCE91F-218A-450E-BE63-CDA8E99198F4}" type="pres">
      <dgm:prSet presAssocID="{A39C9636-B306-4AF1-A80D-4BC590C8F8DA}" presName="spaceBetweenRectangles" presStyleCnt="0"/>
      <dgm:spPr/>
    </dgm:pt>
    <dgm:pt modelId="{69B0CEBC-1751-4220-B1D4-8DA83D0724A8}" type="pres">
      <dgm:prSet presAssocID="{BEF757DE-45F6-47DF-87C5-F04AE1BCB4D9}" presName="parentLin" presStyleCnt="0"/>
      <dgm:spPr/>
    </dgm:pt>
    <dgm:pt modelId="{8EE07BDE-F4AC-4E84-B532-7264A36AB8CB}" type="pres">
      <dgm:prSet presAssocID="{BEF757DE-45F6-47DF-87C5-F04AE1BCB4D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005A4A0-9C5A-4278-A1AD-A974CC9D2D74}" type="pres">
      <dgm:prSet presAssocID="{BEF757DE-45F6-47DF-87C5-F04AE1BCB4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E845-E527-440B-B160-0DE686D7C21C}" type="pres">
      <dgm:prSet presAssocID="{BEF757DE-45F6-47DF-87C5-F04AE1BCB4D9}" presName="negativeSpace" presStyleCnt="0"/>
      <dgm:spPr/>
    </dgm:pt>
    <dgm:pt modelId="{7C48B23B-CED0-4DD6-AEF1-6C690665A77D}" type="pres">
      <dgm:prSet presAssocID="{BEF757DE-45F6-47DF-87C5-F04AE1BCB4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E9B42B-E062-4968-A204-D821DE4884A3}" type="presOf" srcId="{73C6D839-63D7-4BB3-AAC1-C8AAC52F8CF1}" destId="{8BE0F937-48F7-49F1-9DD8-180E96F42BD4}" srcOrd="0" destOrd="0" presId="urn:microsoft.com/office/officeart/2005/8/layout/list1"/>
    <dgm:cxn modelId="{3EF08085-B8C6-46D9-9F89-18EE8C9AD61C}" type="presOf" srcId="{6980E60D-8AB7-4F54-B7CD-BDE3EAFFD228}" destId="{354759BD-0639-47C1-BE71-6620797A7C90}" srcOrd="0" destOrd="0" presId="urn:microsoft.com/office/officeart/2005/8/layout/list1"/>
    <dgm:cxn modelId="{678EE54D-5D0A-49A0-951E-05F5B5FC7529}" type="presOf" srcId="{BEF757DE-45F6-47DF-87C5-F04AE1BCB4D9}" destId="{7005A4A0-9C5A-4278-A1AD-A974CC9D2D74}" srcOrd="1" destOrd="0" presId="urn:microsoft.com/office/officeart/2005/8/layout/list1"/>
    <dgm:cxn modelId="{B28B0078-392B-480A-BDE4-BF0949873A3C}" srcId="{73C6D839-63D7-4BB3-AAC1-C8AAC52F8CF1}" destId="{6980E60D-8AB7-4F54-B7CD-BDE3EAFFD228}" srcOrd="0" destOrd="0" parTransId="{1A9E956B-44F4-4B3E-A6D0-335C285A7A08}" sibTransId="{ACC68A42-5A69-462E-BC38-C9E6E1064090}"/>
    <dgm:cxn modelId="{82963EC4-798A-47B6-96C3-2870B2E8B565}" srcId="{73C6D839-63D7-4BB3-AAC1-C8AAC52F8CF1}" destId="{65DEC01F-40D4-4B0B-ADAC-DFAD25B58435}" srcOrd="1" destOrd="0" parTransId="{8C7214D0-2CBD-4140-933B-6F2675A2F50F}" sibTransId="{A39C9636-B306-4AF1-A80D-4BC590C8F8DA}"/>
    <dgm:cxn modelId="{7F7142AF-4895-4E10-A4BC-7C78893EBE09}" type="presOf" srcId="{65DEC01F-40D4-4B0B-ADAC-DFAD25B58435}" destId="{19FA6DC2-6938-4DC5-8090-A45A43E2337F}" srcOrd="0" destOrd="0" presId="urn:microsoft.com/office/officeart/2005/8/layout/list1"/>
    <dgm:cxn modelId="{B45772DA-8576-4FD9-9E89-25A3DB59D0A2}" type="presOf" srcId="{65DEC01F-40D4-4B0B-ADAC-DFAD25B58435}" destId="{AE6E15D0-BDAB-41D1-803C-D51B53CDF338}" srcOrd="1" destOrd="0" presId="urn:microsoft.com/office/officeart/2005/8/layout/list1"/>
    <dgm:cxn modelId="{36CEFBD7-1D17-40C9-86EC-DE609D905753}" srcId="{73C6D839-63D7-4BB3-AAC1-C8AAC52F8CF1}" destId="{BEF757DE-45F6-47DF-87C5-F04AE1BCB4D9}" srcOrd="2" destOrd="0" parTransId="{B437A7CA-D857-4B90-8289-7F1F330F08AE}" sibTransId="{BCB69BDD-3DE3-460A-98A2-F0DF69DE00E8}"/>
    <dgm:cxn modelId="{08406C63-BC70-4C18-9219-E6FBA57A053E}" type="presOf" srcId="{6980E60D-8AB7-4F54-B7CD-BDE3EAFFD228}" destId="{8AD5EA4F-E52B-481C-BD1B-49D7325F2BE9}" srcOrd="1" destOrd="0" presId="urn:microsoft.com/office/officeart/2005/8/layout/list1"/>
    <dgm:cxn modelId="{41809CB3-634E-45F1-9237-7A83A93D2FE6}" type="presOf" srcId="{BEF757DE-45F6-47DF-87C5-F04AE1BCB4D9}" destId="{8EE07BDE-F4AC-4E84-B532-7264A36AB8CB}" srcOrd="0" destOrd="0" presId="urn:microsoft.com/office/officeart/2005/8/layout/list1"/>
    <dgm:cxn modelId="{5ECE0780-46CA-41F6-8AB0-4D1E9832F8D6}" type="presParOf" srcId="{8BE0F937-48F7-49F1-9DD8-180E96F42BD4}" destId="{C7D42C7D-034B-45C2-A4E0-9CDAB0E16410}" srcOrd="0" destOrd="0" presId="urn:microsoft.com/office/officeart/2005/8/layout/list1"/>
    <dgm:cxn modelId="{7A94C662-7847-4C1A-967D-2C915324C681}" type="presParOf" srcId="{C7D42C7D-034B-45C2-A4E0-9CDAB0E16410}" destId="{354759BD-0639-47C1-BE71-6620797A7C90}" srcOrd="0" destOrd="0" presId="urn:microsoft.com/office/officeart/2005/8/layout/list1"/>
    <dgm:cxn modelId="{54F8A1D2-1467-4D4F-829E-094C1FA10113}" type="presParOf" srcId="{C7D42C7D-034B-45C2-A4E0-9CDAB0E16410}" destId="{8AD5EA4F-E52B-481C-BD1B-49D7325F2BE9}" srcOrd="1" destOrd="0" presId="urn:microsoft.com/office/officeart/2005/8/layout/list1"/>
    <dgm:cxn modelId="{791F777F-BE5B-4955-B0E5-153AE2F26DA9}" type="presParOf" srcId="{8BE0F937-48F7-49F1-9DD8-180E96F42BD4}" destId="{3FA37CBE-E8A5-46C0-8A0A-6BBA6FEE304C}" srcOrd="1" destOrd="0" presId="urn:microsoft.com/office/officeart/2005/8/layout/list1"/>
    <dgm:cxn modelId="{6D7B3D07-61D0-4666-BE1F-E1608C2B4582}" type="presParOf" srcId="{8BE0F937-48F7-49F1-9DD8-180E96F42BD4}" destId="{E4C850E0-C08C-4A3B-86EA-5FDC231DC02A}" srcOrd="2" destOrd="0" presId="urn:microsoft.com/office/officeart/2005/8/layout/list1"/>
    <dgm:cxn modelId="{E225F7C9-8809-4021-8854-673CDF3F6507}" type="presParOf" srcId="{8BE0F937-48F7-49F1-9DD8-180E96F42BD4}" destId="{68BFE685-8382-4E4E-B051-1B2A2BC7075C}" srcOrd="3" destOrd="0" presId="urn:microsoft.com/office/officeart/2005/8/layout/list1"/>
    <dgm:cxn modelId="{5C0F28E4-8773-46E9-8C96-0F19B07813E0}" type="presParOf" srcId="{8BE0F937-48F7-49F1-9DD8-180E96F42BD4}" destId="{73346443-928D-485D-A9EA-27441F7A49C5}" srcOrd="4" destOrd="0" presId="urn:microsoft.com/office/officeart/2005/8/layout/list1"/>
    <dgm:cxn modelId="{6E347B4D-A2B5-4FD5-9301-7F2FBF5261A4}" type="presParOf" srcId="{73346443-928D-485D-A9EA-27441F7A49C5}" destId="{19FA6DC2-6938-4DC5-8090-A45A43E2337F}" srcOrd="0" destOrd="0" presId="urn:microsoft.com/office/officeart/2005/8/layout/list1"/>
    <dgm:cxn modelId="{6C881DEE-28ED-4681-A634-EDEEB71DF3F9}" type="presParOf" srcId="{73346443-928D-485D-A9EA-27441F7A49C5}" destId="{AE6E15D0-BDAB-41D1-803C-D51B53CDF338}" srcOrd="1" destOrd="0" presId="urn:microsoft.com/office/officeart/2005/8/layout/list1"/>
    <dgm:cxn modelId="{1260428A-6E65-40EA-9A06-EFFDD935180C}" type="presParOf" srcId="{8BE0F937-48F7-49F1-9DD8-180E96F42BD4}" destId="{F8E97077-B8BA-4F6E-9987-6F6C83091B8C}" srcOrd="5" destOrd="0" presId="urn:microsoft.com/office/officeart/2005/8/layout/list1"/>
    <dgm:cxn modelId="{F4018E64-BDED-4329-9A95-38C5A4607BA0}" type="presParOf" srcId="{8BE0F937-48F7-49F1-9DD8-180E96F42BD4}" destId="{F77BE613-E149-476F-BDC8-68D560A68E0F}" srcOrd="6" destOrd="0" presId="urn:microsoft.com/office/officeart/2005/8/layout/list1"/>
    <dgm:cxn modelId="{B13D8B0A-9DA6-4356-9A00-62C4CC868208}" type="presParOf" srcId="{8BE0F937-48F7-49F1-9DD8-180E96F42BD4}" destId="{DADCE91F-218A-450E-BE63-CDA8E99198F4}" srcOrd="7" destOrd="0" presId="urn:microsoft.com/office/officeart/2005/8/layout/list1"/>
    <dgm:cxn modelId="{F33AB836-2121-47DB-A8B6-56E47FC2A1A4}" type="presParOf" srcId="{8BE0F937-48F7-49F1-9DD8-180E96F42BD4}" destId="{69B0CEBC-1751-4220-B1D4-8DA83D0724A8}" srcOrd="8" destOrd="0" presId="urn:microsoft.com/office/officeart/2005/8/layout/list1"/>
    <dgm:cxn modelId="{6E8F185F-44F1-4884-B1F0-3910243DF931}" type="presParOf" srcId="{69B0CEBC-1751-4220-B1D4-8DA83D0724A8}" destId="{8EE07BDE-F4AC-4E84-B532-7264A36AB8CB}" srcOrd="0" destOrd="0" presId="urn:microsoft.com/office/officeart/2005/8/layout/list1"/>
    <dgm:cxn modelId="{001BB44E-909A-436E-868C-A8BFF259B702}" type="presParOf" srcId="{69B0CEBC-1751-4220-B1D4-8DA83D0724A8}" destId="{7005A4A0-9C5A-4278-A1AD-A974CC9D2D74}" srcOrd="1" destOrd="0" presId="urn:microsoft.com/office/officeart/2005/8/layout/list1"/>
    <dgm:cxn modelId="{E8DBFBCA-8A26-41E6-8521-C9B7AC454AFB}" type="presParOf" srcId="{8BE0F937-48F7-49F1-9DD8-180E96F42BD4}" destId="{0B40E845-E527-440B-B160-0DE686D7C21C}" srcOrd="9" destOrd="0" presId="urn:microsoft.com/office/officeart/2005/8/layout/list1"/>
    <dgm:cxn modelId="{0C948FE4-B98C-4526-A6F1-0CF3840ECD09}" type="presParOf" srcId="{8BE0F937-48F7-49F1-9DD8-180E96F42BD4}" destId="{7C48B23B-CED0-4DD6-AEF1-6C690665A77D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98CC4-EC11-4655-A31E-52EF9EA4850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10BA6-C1D6-4B99-A240-28C50EA774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xzke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lHkk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dh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LFkk;h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400" dirty="0">
            <a:solidFill>
              <a:schemeClr val="tx1"/>
            </a:solidFill>
            <a:latin typeface="Kruti Dev 010" pitchFamily="2" charset="0"/>
          </a:endParaRPr>
        </a:p>
      </dgm:t>
    </dgm:pt>
    <dgm:pt modelId="{4AD33F75-5580-4081-BB02-DC3C0B570EA0}" type="parTrans" cxnId="{E675021C-C326-4F6B-9A30-D5C68576CF09}">
      <dgm:prSet/>
      <dgm:spPr/>
      <dgm:t>
        <a:bodyPr/>
        <a:lstStyle/>
        <a:p>
          <a:endParaRPr lang="en-US"/>
        </a:p>
      </dgm:t>
    </dgm:pt>
    <dgm:pt modelId="{4FFD7C7D-765F-45DA-AECD-85D26A793131}" type="sibTrans" cxnId="{E675021C-C326-4F6B-9A30-D5C68576CF09}">
      <dgm:prSet/>
      <dgm:spPr/>
      <dgm:t>
        <a:bodyPr/>
        <a:lstStyle/>
        <a:p>
          <a:endParaRPr lang="en-US"/>
        </a:p>
      </dgm:t>
    </dgm:pt>
    <dgm:pt modelId="{EA3DA6D0-6F63-49C7-9D52-6D0C9AEF87DE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xzke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j{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kk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400" dirty="0">
            <a:solidFill>
              <a:schemeClr val="tx1"/>
            </a:solidFill>
            <a:latin typeface="Kruti Dev 010" pitchFamily="2" charset="0"/>
          </a:endParaRPr>
        </a:p>
      </dgm:t>
    </dgm:pt>
    <dgm:pt modelId="{A36FD0DB-88BE-423F-A584-92454829E3C5}" type="parTrans" cxnId="{8972E2A8-4086-4CFA-AB95-109F882A0D9F}">
      <dgm:prSet/>
      <dgm:spPr/>
      <dgm:t>
        <a:bodyPr/>
        <a:lstStyle/>
        <a:p>
          <a:endParaRPr lang="en-US"/>
        </a:p>
      </dgm:t>
    </dgm:pt>
    <dgm:pt modelId="{08F99439-7267-4794-92AE-2534087EBBAE}" type="sibTrans" cxnId="{8972E2A8-4086-4CFA-AB95-109F882A0D9F}">
      <dgm:prSet/>
      <dgm:spPr/>
      <dgm:t>
        <a:bodyPr/>
        <a:lstStyle/>
        <a:p>
          <a:endParaRPr lang="en-US"/>
        </a:p>
      </dgm:t>
    </dgm:pt>
    <dgm:pt modelId="{35175992-0F7A-4068-9701-4A1EA88E6F45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vk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/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kkjHkwr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lajpuk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000" dirty="0">
            <a:solidFill>
              <a:schemeClr val="tx1"/>
            </a:solidFill>
            <a:latin typeface="Kruti Dev 010" pitchFamily="2" charset="0"/>
          </a:endParaRPr>
        </a:p>
      </dgm:t>
    </dgm:pt>
    <dgm:pt modelId="{1BD6E47A-BBD4-42F7-A251-70BE81A2AA9B}" type="parTrans" cxnId="{CB8B5330-0DDF-4EC0-89A6-1E536FA46059}">
      <dgm:prSet/>
      <dgm:spPr/>
      <dgm:t>
        <a:bodyPr/>
        <a:lstStyle/>
        <a:p>
          <a:endParaRPr lang="en-US"/>
        </a:p>
      </dgm:t>
    </dgm:pt>
    <dgm:pt modelId="{7707FBB1-48F4-4FD0-89E0-66C42241CA5F}" type="sibTrans" cxnId="{CB8B5330-0DDF-4EC0-89A6-1E536FA46059}">
      <dgm:prSet/>
      <dgm:spPr/>
      <dgm:t>
        <a:bodyPr/>
        <a:lstStyle/>
        <a:p>
          <a:endParaRPr lang="en-US"/>
        </a:p>
      </dgm:t>
    </dgm:pt>
    <dgm:pt modelId="{2E8AF2DD-2BB8-4AE7-8266-2A18FD009472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d`f"k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400" dirty="0">
            <a:solidFill>
              <a:schemeClr val="tx1"/>
            </a:solidFill>
            <a:latin typeface="Kruti Dev 010" pitchFamily="2" charset="0"/>
          </a:endParaRPr>
        </a:p>
      </dgm:t>
    </dgm:pt>
    <dgm:pt modelId="{8E16F76E-F27D-4791-B88F-535C250253D3}" type="parTrans" cxnId="{B4C830A3-4F04-4CEA-8F4A-7267D193DB84}">
      <dgm:prSet/>
      <dgm:spPr/>
      <dgm:t>
        <a:bodyPr/>
        <a:lstStyle/>
        <a:p>
          <a:endParaRPr lang="en-US"/>
        </a:p>
      </dgm:t>
    </dgm:pt>
    <dgm:pt modelId="{FBD78525-33F7-43ED-8CBA-BD209C913613}" type="sibTrans" cxnId="{B4C830A3-4F04-4CEA-8F4A-7267D193DB84}">
      <dgm:prSet/>
      <dgm:spPr/>
      <dgm:t>
        <a:bodyPr/>
        <a:lstStyle/>
        <a:p>
          <a:endParaRPr lang="en-US"/>
        </a:p>
      </dgm:t>
    </dgm:pt>
    <dgm:pt modelId="{ACD2E8BC-FC98-420D-9A58-A4D92651FBF8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Kruti Dev 010" pitchFamily="2" charset="0"/>
            </a:rPr>
            <a:t>LokLF</a:t>
          </a:r>
          <a:r>
            <a:rPr lang="en-US" sz="2000" b="1" dirty="0" smtClean="0">
              <a:solidFill>
                <a:schemeClr val="tx1"/>
              </a:solidFill>
              <a:latin typeface="Kruti Dev 010" pitchFamily="2" charset="0"/>
            </a:rPr>
            <a:t>; </a:t>
          </a:r>
          <a:r>
            <a:rPr lang="en-US" sz="2000" b="1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000" b="1" dirty="0">
            <a:solidFill>
              <a:schemeClr val="tx1"/>
            </a:solidFill>
            <a:latin typeface="Kruti Dev 010" pitchFamily="2" charset="0"/>
          </a:endParaRPr>
        </a:p>
      </dgm:t>
    </dgm:pt>
    <dgm:pt modelId="{5837EC03-FBB5-4696-8534-BAEC6B983C5D}" type="parTrans" cxnId="{6CE3B545-B9EF-4C3B-9F2F-F4D2056A6341}">
      <dgm:prSet/>
      <dgm:spPr/>
      <dgm:t>
        <a:bodyPr/>
        <a:lstStyle/>
        <a:p>
          <a:endParaRPr lang="en-US"/>
        </a:p>
      </dgm:t>
    </dgm:pt>
    <dgm:pt modelId="{30576D04-C5E1-47F1-B185-271E7611D96C}" type="sibTrans" cxnId="{6CE3B545-B9EF-4C3B-9F2F-F4D2056A6341}">
      <dgm:prSet/>
      <dgm:spPr/>
      <dgm:t>
        <a:bodyPr/>
        <a:lstStyle/>
        <a:p>
          <a:endParaRPr lang="en-US"/>
        </a:p>
      </dgm:t>
    </dgm:pt>
    <dgm:pt modelId="{F0705147-EC20-455C-AB4B-636B57C846D8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f'k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{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kk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,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oa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lkekftd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1800" dirty="0">
            <a:solidFill>
              <a:schemeClr val="tx1"/>
            </a:solidFill>
            <a:latin typeface="Kruti Dev 010" pitchFamily="2" charset="0"/>
          </a:endParaRPr>
        </a:p>
      </dgm:t>
    </dgm:pt>
    <dgm:pt modelId="{1197D18E-8A3A-46A3-898C-FB9BD6633691}" type="parTrans" cxnId="{C374C281-C3AB-45BE-8FA6-BD665148BFAB}">
      <dgm:prSet/>
      <dgm:spPr/>
      <dgm:t>
        <a:bodyPr/>
        <a:lstStyle/>
        <a:p>
          <a:endParaRPr lang="en-US"/>
        </a:p>
      </dgm:t>
    </dgm:pt>
    <dgm:pt modelId="{0A5D47EB-92A1-4C1F-B7B5-BF534B3B1F24}" type="sibTrans" cxnId="{C374C281-C3AB-45BE-8FA6-BD665148BFAB}">
      <dgm:prSet/>
      <dgm:spPr/>
      <dgm:t>
        <a:bodyPr/>
        <a:lstStyle/>
        <a:p>
          <a:endParaRPr lang="en-US"/>
        </a:p>
      </dgm:t>
    </dgm:pt>
    <dgm:pt modelId="{0F85604A-22C5-4AA4-BC4A-9D7BE19F4A2E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fuxjkuh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000" dirty="0">
            <a:solidFill>
              <a:schemeClr val="tx1"/>
            </a:solidFill>
            <a:latin typeface="Kruti Dev 010" pitchFamily="2" charset="0"/>
          </a:endParaRPr>
        </a:p>
      </dgm:t>
    </dgm:pt>
    <dgm:pt modelId="{0F37C072-B160-43D5-BFA8-7BC11CBD391D}" type="parTrans" cxnId="{AC6953FE-FF28-483F-8A28-738F089E12A2}">
      <dgm:prSet/>
      <dgm:spPr/>
      <dgm:t>
        <a:bodyPr/>
        <a:lstStyle/>
        <a:p>
          <a:endParaRPr lang="en-US"/>
        </a:p>
      </dgm:t>
    </dgm:pt>
    <dgm:pt modelId="{C36FD255-E48E-4E59-B517-56D2D6E826DB}" type="sibTrans" cxnId="{AC6953FE-FF28-483F-8A28-738F089E12A2}">
      <dgm:prSet/>
      <dgm:spPr/>
      <dgm:t>
        <a:bodyPr/>
        <a:lstStyle/>
        <a:p>
          <a:endParaRPr lang="en-US"/>
        </a:p>
      </dgm:t>
    </dgm:pt>
    <dgm:pt modelId="{EC6BD7C6-3EFD-44D9-9EB5-533DF15F398A}">
      <dgm:prSet phldrT="[Text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Kruti Dev 010" pitchFamily="2" charset="0"/>
            </a:rPr>
            <a:t>xzke</a:t>
          </a:r>
          <a:r>
            <a:rPr lang="en-US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Kruti Dev 010" pitchFamily="2" charset="0"/>
            </a:rPr>
            <a:t>fodkl</a:t>
          </a:r>
          <a:r>
            <a:rPr lang="en-US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dirty="0">
            <a:solidFill>
              <a:schemeClr val="tx1"/>
            </a:solidFill>
            <a:latin typeface="Kruti Dev 010" pitchFamily="2" charset="0"/>
          </a:endParaRPr>
        </a:p>
      </dgm:t>
    </dgm:pt>
    <dgm:pt modelId="{C24A1CD3-0AC4-4198-9002-9B3F39821209}" type="parTrans" cxnId="{2232428D-7104-4393-A95C-B4F03530E2B0}">
      <dgm:prSet/>
      <dgm:spPr/>
      <dgm:t>
        <a:bodyPr/>
        <a:lstStyle/>
        <a:p>
          <a:endParaRPr lang="en-US"/>
        </a:p>
      </dgm:t>
    </dgm:pt>
    <dgm:pt modelId="{D639CEE8-C2B1-4979-BC80-3066CF3D0FE8}" type="sibTrans" cxnId="{2232428D-7104-4393-A95C-B4F03530E2B0}">
      <dgm:prSet/>
      <dgm:spPr/>
      <dgm:t>
        <a:bodyPr/>
        <a:lstStyle/>
        <a:p>
          <a:endParaRPr lang="en-US"/>
        </a:p>
      </dgm:t>
    </dgm:pt>
    <dgm:pt modelId="{074978E5-0214-4C2B-8695-FFD300A876F8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lkoZtfud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lEink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1800" dirty="0">
            <a:solidFill>
              <a:schemeClr val="tx1"/>
            </a:solidFill>
            <a:latin typeface="Kruti Dev 010" pitchFamily="2" charset="0"/>
          </a:endParaRPr>
        </a:p>
      </dgm:t>
    </dgm:pt>
    <dgm:pt modelId="{9C4C7062-7842-4BAF-99AC-E5F857B9CED6}" type="parTrans" cxnId="{DFDFD687-4562-4BAF-B431-B429E425B355}">
      <dgm:prSet/>
      <dgm:spPr/>
      <dgm:t>
        <a:bodyPr/>
        <a:lstStyle/>
        <a:p>
          <a:endParaRPr lang="en-US"/>
        </a:p>
      </dgm:t>
    </dgm:pt>
    <dgm:pt modelId="{83F55E16-68AD-484D-9EB1-3181822DCB16}" type="sibTrans" cxnId="{DFDFD687-4562-4BAF-B431-B429E425B355}">
      <dgm:prSet/>
      <dgm:spPr/>
      <dgm:t>
        <a:bodyPr/>
        <a:lstStyle/>
        <a:p>
          <a:endParaRPr lang="en-US"/>
        </a:p>
      </dgm:t>
    </dgm:pt>
    <dgm:pt modelId="{03822E5C-AF39-47FA-B3BC-EFCA75EE6576}" type="pres">
      <dgm:prSet presAssocID="{FDE98CC4-EC11-4655-A31E-52EF9EA485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87AA8-8DB9-4132-95B0-7B95DA35B65C}" type="pres">
      <dgm:prSet presAssocID="{CE010BA6-C1D6-4B99-A240-28C50EA77475}" presName="centerShape" presStyleLbl="node0" presStyleIdx="0" presStyleCnt="1"/>
      <dgm:spPr/>
      <dgm:t>
        <a:bodyPr/>
        <a:lstStyle/>
        <a:p>
          <a:endParaRPr lang="en-US"/>
        </a:p>
      </dgm:t>
    </dgm:pt>
    <dgm:pt modelId="{BC123A2B-C84A-4436-B8DB-9F26B205C06F}" type="pres">
      <dgm:prSet presAssocID="{EA3DA6D0-6F63-49C7-9D52-6D0C9AEF87D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E8B1A-42E2-463A-8157-94D074A74A45}" type="pres">
      <dgm:prSet presAssocID="{EA3DA6D0-6F63-49C7-9D52-6D0C9AEF87DE}" presName="dummy" presStyleCnt="0"/>
      <dgm:spPr/>
    </dgm:pt>
    <dgm:pt modelId="{D419737D-EE53-4199-A954-3850948468A2}" type="pres">
      <dgm:prSet presAssocID="{08F99439-7267-4794-92AE-2534087EBBAE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396D7C9-D5D2-482C-B909-7556FEE93A5E}" type="pres">
      <dgm:prSet presAssocID="{35175992-0F7A-4068-9701-4A1EA88E6F4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1FD7E-1A49-4433-BC62-691B8851E6D5}" type="pres">
      <dgm:prSet presAssocID="{35175992-0F7A-4068-9701-4A1EA88E6F45}" presName="dummy" presStyleCnt="0"/>
      <dgm:spPr/>
    </dgm:pt>
    <dgm:pt modelId="{5A7A4756-C49C-4017-9FEB-316E826140B0}" type="pres">
      <dgm:prSet presAssocID="{7707FBB1-48F4-4FD0-89E0-66C42241CA5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C3EBCF8-CB01-4FDF-8E00-1DE074A317A6}" type="pres">
      <dgm:prSet presAssocID="{F0705147-EC20-455C-AB4B-636B57C846D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7C56B-E8C3-4992-AF09-790D7CA90ADE}" type="pres">
      <dgm:prSet presAssocID="{F0705147-EC20-455C-AB4B-636B57C846D8}" presName="dummy" presStyleCnt="0"/>
      <dgm:spPr/>
    </dgm:pt>
    <dgm:pt modelId="{749A98A3-0816-4CA3-803A-3C0243E06F9B}" type="pres">
      <dgm:prSet presAssocID="{0A5D47EB-92A1-4C1F-B7B5-BF534B3B1F2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B60F4314-8F57-4865-95B8-516A20EE4823}" type="pres">
      <dgm:prSet presAssocID="{0F85604A-22C5-4AA4-BC4A-9D7BE19F4A2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E63CE-87CF-4FAE-8068-635DCFD3D411}" type="pres">
      <dgm:prSet presAssocID="{0F85604A-22C5-4AA4-BC4A-9D7BE19F4A2E}" presName="dummy" presStyleCnt="0"/>
      <dgm:spPr/>
    </dgm:pt>
    <dgm:pt modelId="{E0CC9D97-22CF-4B3C-8103-363BBBDFA8CA}" type="pres">
      <dgm:prSet presAssocID="{C36FD255-E48E-4E59-B517-56D2D6E826DB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2D245DC-FDC5-415A-A8FC-4F5C39F9588C}" type="pres">
      <dgm:prSet presAssocID="{EC6BD7C6-3EFD-44D9-9EB5-533DF15F398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7D7C3-C512-4228-9A3E-E450DD84F6BC}" type="pres">
      <dgm:prSet presAssocID="{EC6BD7C6-3EFD-44D9-9EB5-533DF15F398A}" presName="dummy" presStyleCnt="0"/>
      <dgm:spPr/>
    </dgm:pt>
    <dgm:pt modelId="{E74C511F-EF8E-4DC7-869E-8635C0F1BB7A}" type="pres">
      <dgm:prSet presAssocID="{D639CEE8-C2B1-4979-BC80-3066CF3D0F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9C69319-FF1F-4A82-A3EA-47EF4625311E}" type="pres">
      <dgm:prSet presAssocID="{074978E5-0214-4C2B-8695-FFD300A876F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F1D61-BF00-4280-AEC1-524E40DAE93D}" type="pres">
      <dgm:prSet presAssocID="{074978E5-0214-4C2B-8695-FFD300A876F8}" presName="dummy" presStyleCnt="0"/>
      <dgm:spPr/>
    </dgm:pt>
    <dgm:pt modelId="{39260824-28E0-4E2F-861A-0E312FB18EAC}" type="pres">
      <dgm:prSet presAssocID="{83F55E16-68AD-484D-9EB1-3181822DCB16}" presName="sibTrans" presStyleLbl="sibTrans2D1" presStyleIdx="5" presStyleCnt="8"/>
      <dgm:spPr/>
      <dgm:t>
        <a:bodyPr/>
        <a:lstStyle/>
        <a:p>
          <a:endParaRPr lang="en-US"/>
        </a:p>
      </dgm:t>
    </dgm:pt>
    <dgm:pt modelId="{72EB84AE-CC0E-4925-B853-5DDEE5CDBEAF}" type="pres">
      <dgm:prSet presAssocID="{2E8AF2DD-2BB8-4AE7-8266-2A18FD00947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3E8A3-9D4A-4CA9-9BD8-729A4EF20E92}" type="pres">
      <dgm:prSet presAssocID="{2E8AF2DD-2BB8-4AE7-8266-2A18FD009472}" presName="dummy" presStyleCnt="0"/>
      <dgm:spPr/>
    </dgm:pt>
    <dgm:pt modelId="{85EFAAF4-50EC-4C6A-B3E1-66C4A9FA9DC7}" type="pres">
      <dgm:prSet presAssocID="{FBD78525-33F7-43ED-8CBA-BD209C91361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2F61EEA-78B6-4A94-BD2B-1CA346CBEC0A}" type="pres">
      <dgm:prSet presAssocID="{ACD2E8BC-FC98-420D-9A58-A4D92651FBF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73466-6759-4774-9AAE-0CC4682A89E4}" type="pres">
      <dgm:prSet presAssocID="{ACD2E8BC-FC98-420D-9A58-A4D92651FBF8}" presName="dummy" presStyleCnt="0"/>
      <dgm:spPr/>
    </dgm:pt>
    <dgm:pt modelId="{F0B28B9F-8920-424E-A5F2-D9ED177CCD6D}" type="pres">
      <dgm:prSet presAssocID="{30576D04-C5E1-47F1-B185-271E7611D96C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F45ACE0F-1CAF-46C8-9EC7-436A50B6F317}" type="presOf" srcId="{F0705147-EC20-455C-AB4B-636B57C846D8}" destId="{7C3EBCF8-CB01-4FDF-8E00-1DE074A317A6}" srcOrd="0" destOrd="0" presId="urn:microsoft.com/office/officeart/2005/8/layout/radial6"/>
    <dgm:cxn modelId="{F86A21B5-C79B-43EB-890D-8F76BC75599F}" type="presOf" srcId="{074978E5-0214-4C2B-8695-FFD300A876F8}" destId="{49C69319-FF1F-4A82-A3EA-47EF4625311E}" srcOrd="0" destOrd="0" presId="urn:microsoft.com/office/officeart/2005/8/layout/radial6"/>
    <dgm:cxn modelId="{92AD248B-AAFB-4473-B308-948A825CA6D7}" type="presOf" srcId="{D639CEE8-C2B1-4979-BC80-3066CF3D0FE8}" destId="{E74C511F-EF8E-4DC7-869E-8635C0F1BB7A}" srcOrd="0" destOrd="0" presId="urn:microsoft.com/office/officeart/2005/8/layout/radial6"/>
    <dgm:cxn modelId="{AEB9B038-0CCE-4938-A9B9-62A375F64E04}" type="presOf" srcId="{7707FBB1-48F4-4FD0-89E0-66C42241CA5F}" destId="{5A7A4756-C49C-4017-9FEB-316E826140B0}" srcOrd="0" destOrd="0" presId="urn:microsoft.com/office/officeart/2005/8/layout/radial6"/>
    <dgm:cxn modelId="{C374C281-C3AB-45BE-8FA6-BD665148BFAB}" srcId="{CE010BA6-C1D6-4B99-A240-28C50EA77475}" destId="{F0705147-EC20-455C-AB4B-636B57C846D8}" srcOrd="2" destOrd="0" parTransId="{1197D18E-8A3A-46A3-898C-FB9BD6633691}" sibTransId="{0A5D47EB-92A1-4C1F-B7B5-BF534B3B1F24}"/>
    <dgm:cxn modelId="{8376B756-62F7-4724-A7A2-83AB3485C423}" type="presOf" srcId="{0F85604A-22C5-4AA4-BC4A-9D7BE19F4A2E}" destId="{B60F4314-8F57-4865-95B8-516A20EE4823}" srcOrd="0" destOrd="0" presId="urn:microsoft.com/office/officeart/2005/8/layout/radial6"/>
    <dgm:cxn modelId="{281BDC6D-2008-44E4-B608-95E869F93822}" type="presOf" srcId="{EA3DA6D0-6F63-49C7-9D52-6D0C9AEF87DE}" destId="{BC123A2B-C84A-4436-B8DB-9F26B205C06F}" srcOrd="0" destOrd="0" presId="urn:microsoft.com/office/officeart/2005/8/layout/radial6"/>
    <dgm:cxn modelId="{69B83680-16D2-44F8-9349-5161BF1EC385}" type="presOf" srcId="{CE010BA6-C1D6-4B99-A240-28C50EA77475}" destId="{7D687AA8-8DB9-4132-95B0-7B95DA35B65C}" srcOrd="0" destOrd="0" presId="urn:microsoft.com/office/officeart/2005/8/layout/radial6"/>
    <dgm:cxn modelId="{A8F3C975-953D-4B47-83FF-DF4E9ADE1347}" type="presOf" srcId="{FBD78525-33F7-43ED-8CBA-BD209C913613}" destId="{85EFAAF4-50EC-4C6A-B3E1-66C4A9FA9DC7}" srcOrd="0" destOrd="0" presId="urn:microsoft.com/office/officeart/2005/8/layout/radial6"/>
    <dgm:cxn modelId="{5B587714-4B98-4BA3-8B79-D0C6642ABD13}" type="presOf" srcId="{EC6BD7C6-3EFD-44D9-9EB5-533DF15F398A}" destId="{F2D245DC-FDC5-415A-A8FC-4F5C39F9588C}" srcOrd="0" destOrd="0" presId="urn:microsoft.com/office/officeart/2005/8/layout/radial6"/>
    <dgm:cxn modelId="{AC6953FE-FF28-483F-8A28-738F089E12A2}" srcId="{CE010BA6-C1D6-4B99-A240-28C50EA77475}" destId="{0F85604A-22C5-4AA4-BC4A-9D7BE19F4A2E}" srcOrd="3" destOrd="0" parTransId="{0F37C072-B160-43D5-BFA8-7BC11CBD391D}" sibTransId="{C36FD255-E48E-4E59-B517-56D2D6E826DB}"/>
    <dgm:cxn modelId="{2747CA1D-E717-4EC8-894A-E7C1F011DFA0}" type="presOf" srcId="{30576D04-C5E1-47F1-B185-271E7611D96C}" destId="{F0B28B9F-8920-424E-A5F2-D9ED177CCD6D}" srcOrd="0" destOrd="0" presId="urn:microsoft.com/office/officeart/2005/8/layout/radial6"/>
    <dgm:cxn modelId="{8650992B-8263-4078-BBAF-993CD13551D9}" type="presOf" srcId="{83F55E16-68AD-484D-9EB1-3181822DCB16}" destId="{39260824-28E0-4E2F-861A-0E312FB18EAC}" srcOrd="0" destOrd="0" presId="urn:microsoft.com/office/officeart/2005/8/layout/radial6"/>
    <dgm:cxn modelId="{A8912462-D3FF-4801-95A8-CC56836B0FBD}" type="presOf" srcId="{ACD2E8BC-FC98-420D-9A58-A4D92651FBF8}" destId="{22F61EEA-78B6-4A94-BD2B-1CA346CBEC0A}" srcOrd="0" destOrd="0" presId="urn:microsoft.com/office/officeart/2005/8/layout/radial6"/>
    <dgm:cxn modelId="{4FD5D1E0-5E9C-47C8-9567-FC47DDA8C835}" type="presOf" srcId="{2E8AF2DD-2BB8-4AE7-8266-2A18FD009472}" destId="{72EB84AE-CC0E-4925-B853-5DDEE5CDBEAF}" srcOrd="0" destOrd="0" presId="urn:microsoft.com/office/officeart/2005/8/layout/radial6"/>
    <dgm:cxn modelId="{6CE3B545-B9EF-4C3B-9F2F-F4D2056A6341}" srcId="{CE010BA6-C1D6-4B99-A240-28C50EA77475}" destId="{ACD2E8BC-FC98-420D-9A58-A4D92651FBF8}" srcOrd="7" destOrd="0" parTransId="{5837EC03-FBB5-4696-8534-BAEC6B983C5D}" sibTransId="{30576D04-C5E1-47F1-B185-271E7611D96C}"/>
    <dgm:cxn modelId="{8972E2A8-4086-4CFA-AB95-109F882A0D9F}" srcId="{CE010BA6-C1D6-4B99-A240-28C50EA77475}" destId="{EA3DA6D0-6F63-49C7-9D52-6D0C9AEF87DE}" srcOrd="0" destOrd="0" parTransId="{A36FD0DB-88BE-423F-A584-92454829E3C5}" sibTransId="{08F99439-7267-4794-92AE-2534087EBBAE}"/>
    <dgm:cxn modelId="{D73E1054-165B-46C6-A67D-4B25AEB85232}" type="presOf" srcId="{FDE98CC4-EC11-4655-A31E-52EF9EA48500}" destId="{03822E5C-AF39-47FA-B3BC-EFCA75EE6576}" srcOrd="0" destOrd="0" presId="urn:microsoft.com/office/officeart/2005/8/layout/radial6"/>
    <dgm:cxn modelId="{CB8B5330-0DDF-4EC0-89A6-1E536FA46059}" srcId="{CE010BA6-C1D6-4B99-A240-28C50EA77475}" destId="{35175992-0F7A-4068-9701-4A1EA88E6F45}" srcOrd="1" destOrd="0" parTransId="{1BD6E47A-BBD4-42F7-A251-70BE81A2AA9B}" sibTransId="{7707FBB1-48F4-4FD0-89E0-66C42241CA5F}"/>
    <dgm:cxn modelId="{B4C830A3-4F04-4CEA-8F4A-7267D193DB84}" srcId="{CE010BA6-C1D6-4B99-A240-28C50EA77475}" destId="{2E8AF2DD-2BB8-4AE7-8266-2A18FD009472}" srcOrd="6" destOrd="0" parTransId="{8E16F76E-F27D-4791-B88F-535C250253D3}" sibTransId="{FBD78525-33F7-43ED-8CBA-BD209C913613}"/>
    <dgm:cxn modelId="{8FBA29B3-8812-4FA4-9A83-B6BCE9F3F3C6}" type="presOf" srcId="{C36FD255-E48E-4E59-B517-56D2D6E826DB}" destId="{E0CC9D97-22CF-4B3C-8103-363BBBDFA8CA}" srcOrd="0" destOrd="0" presId="urn:microsoft.com/office/officeart/2005/8/layout/radial6"/>
    <dgm:cxn modelId="{E675021C-C326-4F6B-9A30-D5C68576CF09}" srcId="{FDE98CC4-EC11-4655-A31E-52EF9EA48500}" destId="{CE010BA6-C1D6-4B99-A240-28C50EA77475}" srcOrd="0" destOrd="0" parTransId="{4AD33F75-5580-4081-BB02-DC3C0B570EA0}" sibTransId="{4FFD7C7D-765F-45DA-AECD-85D26A793131}"/>
    <dgm:cxn modelId="{B756C3F4-17EF-4FAA-A98F-60F392D09162}" type="presOf" srcId="{35175992-0F7A-4068-9701-4A1EA88E6F45}" destId="{4396D7C9-D5D2-482C-B909-7556FEE93A5E}" srcOrd="0" destOrd="0" presId="urn:microsoft.com/office/officeart/2005/8/layout/radial6"/>
    <dgm:cxn modelId="{C414CFE2-3CBD-49A6-BBD5-9F0BB9D93C89}" type="presOf" srcId="{08F99439-7267-4794-92AE-2534087EBBAE}" destId="{D419737D-EE53-4199-A954-3850948468A2}" srcOrd="0" destOrd="0" presId="urn:microsoft.com/office/officeart/2005/8/layout/radial6"/>
    <dgm:cxn modelId="{E701F32A-E93D-4D80-9B2B-7B2B5054EBD5}" type="presOf" srcId="{0A5D47EB-92A1-4C1F-B7B5-BF534B3B1F24}" destId="{749A98A3-0816-4CA3-803A-3C0243E06F9B}" srcOrd="0" destOrd="0" presId="urn:microsoft.com/office/officeart/2005/8/layout/radial6"/>
    <dgm:cxn modelId="{2232428D-7104-4393-A95C-B4F03530E2B0}" srcId="{CE010BA6-C1D6-4B99-A240-28C50EA77475}" destId="{EC6BD7C6-3EFD-44D9-9EB5-533DF15F398A}" srcOrd="4" destOrd="0" parTransId="{C24A1CD3-0AC4-4198-9002-9B3F39821209}" sibTransId="{D639CEE8-C2B1-4979-BC80-3066CF3D0FE8}"/>
    <dgm:cxn modelId="{DFDFD687-4562-4BAF-B431-B429E425B355}" srcId="{CE010BA6-C1D6-4B99-A240-28C50EA77475}" destId="{074978E5-0214-4C2B-8695-FFD300A876F8}" srcOrd="5" destOrd="0" parTransId="{9C4C7062-7842-4BAF-99AC-E5F857B9CED6}" sibTransId="{83F55E16-68AD-484D-9EB1-3181822DCB16}"/>
    <dgm:cxn modelId="{A5133E5A-6C05-4D45-B0EF-6154D67820AF}" type="presParOf" srcId="{03822E5C-AF39-47FA-B3BC-EFCA75EE6576}" destId="{7D687AA8-8DB9-4132-95B0-7B95DA35B65C}" srcOrd="0" destOrd="0" presId="urn:microsoft.com/office/officeart/2005/8/layout/radial6"/>
    <dgm:cxn modelId="{92F1CAEF-EBC8-4EE9-ACB1-A470BA93C5B9}" type="presParOf" srcId="{03822E5C-AF39-47FA-B3BC-EFCA75EE6576}" destId="{BC123A2B-C84A-4436-B8DB-9F26B205C06F}" srcOrd="1" destOrd="0" presId="urn:microsoft.com/office/officeart/2005/8/layout/radial6"/>
    <dgm:cxn modelId="{3A8496C5-21E2-4DBC-AB72-55AC02613C1C}" type="presParOf" srcId="{03822E5C-AF39-47FA-B3BC-EFCA75EE6576}" destId="{827E8B1A-42E2-463A-8157-94D074A74A45}" srcOrd="2" destOrd="0" presId="urn:microsoft.com/office/officeart/2005/8/layout/radial6"/>
    <dgm:cxn modelId="{D8CBCE9A-8FE7-403D-8285-F239EAEA2314}" type="presParOf" srcId="{03822E5C-AF39-47FA-B3BC-EFCA75EE6576}" destId="{D419737D-EE53-4199-A954-3850948468A2}" srcOrd="3" destOrd="0" presId="urn:microsoft.com/office/officeart/2005/8/layout/radial6"/>
    <dgm:cxn modelId="{20CD8214-0E17-4E42-803D-A52ADC2B0E07}" type="presParOf" srcId="{03822E5C-AF39-47FA-B3BC-EFCA75EE6576}" destId="{4396D7C9-D5D2-482C-B909-7556FEE93A5E}" srcOrd="4" destOrd="0" presId="urn:microsoft.com/office/officeart/2005/8/layout/radial6"/>
    <dgm:cxn modelId="{B8019764-0B35-4B57-9021-0A80669B7256}" type="presParOf" srcId="{03822E5C-AF39-47FA-B3BC-EFCA75EE6576}" destId="{E221FD7E-1A49-4433-BC62-691B8851E6D5}" srcOrd="5" destOrd="0" presId="urn:microsoft.com/office/officeart/2005/8/layout/radial6"/>
    <dgm:cxn modelId="{5CAEF88A-5278-4016-AB0B-C1ACBF227A35}" type="presParOf" srcId="{03822E5C-AF39-47FA-B3BC-EFCA75EE6576}" destId="{5A7A4756-C49C-4017-9FEB-316E826140B0}" srcOrd="6" destOrd="0" presId="urn:microsoft.com/office/officeart/2005/8/layout/radial6"/>
    <dgm:cxn modelId="{61C06FC3-0494-48BE-9048-C45F17589F83}" type="presParOf" srcId="{03822E5C-AF39-47FA-B3BC-EFCA75EE6576}" destId="{7C3EBCF8-CB01-4FDF-8E00-1DE074A317A6}" srcOrd="7" destOrd="0" presId="urn:microsoft.com/office/officeart/2005/8/layout/radial6"/>
    <dgm:cxn modelId="{2C595841-8D04-4CA6-B2C0-D1A9A1448964}" type="presParOf" srcId="{03822E5C-AF39-47FA-B3BC-EFCA75EE6576}" destId="{5FF7C56B-E8C3-4992-AF09-790D7CA90ADE}" srcOrd="8" destOrd="0" presId="urn:microsoft.com/office/officeart/2005/8/layout/radial6"/>
    <dgm:cxn modelId="{71499E90-8067-4122-B26B-C2A6AE4C8AF9}" type="presParOf" srcId="{03822E5C-AF39-47FA-B3BC-EFCA75EE6576}" destId="{749A98A3-0816-4CA3-803A-3C0243E06F9B}" srcOrd="9" destOrd="0" presId="urn:microsoft.com/office/officeart/2005/8/layout/radial6"/>
    <dgm:cxn modelId="{257143C6-1660-4122-9654-557EAC02284E}" type="presParOf" srcId="{03822E5C-AF39-47FA-B3BC-EFCA75EE6576}" destId="{B60F4314-8F57-4865-95B8-516A20EE4823}" srcOrd="10" destOrd="0" presId="urn:microsoft.com/office/officeart/2005/8/layout/radial6"/>
    <dgm:cxn modelId="{C6C4D862-A8DD-4685-A945-98CB84AB6992}" type="presParOf" srcId="{03822E5C-AF39-47FA-B3BC-EFCA75EE6576}" destId="{F61E63CE-87CF-4FAE-8068-635DCFD3D411}" srcOrd="11" destOrd="0" presId="urn:microsoft.com/office/officeart/2005/8/layout/radial6"/>
    <dgm:cxn modelId="{927878E7-38AC-4D2A-A4E2-F640423E066B}" type="presParOf" srcId="{03822E5C-AF39-47FA-B3BC-EFCA75EE6576}" destId="{E0CC9D97-22CF-4B3C-8103-363BBBDFA8CA}" srcOrd="12" destOrd="0" presId="urn:microsoft.com/office/officeart/2005/8/layout/radial6"/>
    <dgm:cxn modelId="{4552968C-5CBC-45AD-B550-60518804985B}" type="presParOf" srcId="{03822E5C-AF39-47FA-B3BC-EFCA75EE6576}" destId="{F2D245DC-FDC5-415A-A8FC-4F5C39F9588C}" srcOrd="13" destOrd="0" presId="urn:microsoft.com/office/officeart/2005/8/layout/radial6"/>
    <dgm:cxn modelId="{86841167-7E7B-48A4-B775-09B29DCF535E}" type="presParOf" srcId="{03822E5C-AF39-47FA-B3BC-EFCA75EE6576}" destId="{DB37D7C3-C512-4228-9A3E-E450DD84F6BC}" srcOrd="14" destOrd="0" presId="urn:microsoft.com/office/officeart/2005/8/layout/radial6"/>
    <dgm:cxn modelId="{0AB14AFC-F8FC-4E92-9D83-F67476EBC67D}" type="presParOf" srcId="{03822E5C-AF39-47FA-B3BC-EFCA75EE6576}" destId="{E74C511F-EF8E-4DC7-869E-8635C0F1BB7A}" srcOrd="15" destOrd="0" presId="urn:microsoft.com/office/officeart/2005/8/layout/radial6"/>
    <dgm:cxn modelId="{35E3D097-ABE3-4EF8-8919-C488CDE30456}" type="presParOf" srcId="{03822E5C-AF39-47FA-B3BC-EFCA75EE6576}" destId="{49C69319-FF1F-4A82-A3EA-47EF4625311E}" srcOrd="16" destOrd="0" presId="urn:microsoft.com/office/officeart/2005/8/layout/radial6"/>
    <dgm:cxn modelId="{08D09715-3EC7-4267-BFF3-FB1E3883DC1E}" type="presParOf" srcId="{03822E5C-AF39-47FA-B3BC-EFCA75EE6576}" destId="{460F1D61-BF00-4280-AEC1-524E40DAE93D}" srcOrd="17" destOrd="0" presId="urn:microsoft.com/office/officeart/2005/8/layout/radial6"/>
    <dgm:cxn modelId="{714C6557-DA9A-4371-AAA8-09921CA656A0}" type="presParOf" srcId="{03822E5C-AF39-47FA-B3BC-EFCA75EE6576}" destId="{39260824-28E0-4E2F-861A-0E312FB18EAC}" srcOrd="18" destOrd="0" presId="urn:microsoft.com/office/officeart/2005/8/layout/radial6"/>
    <dgm:cxn modelId="{D6A358A8-CC6A-477D-92D5-B015F4D0AE0D}" type="presParOf" srcId="{03822E5C-AF39-47FA-B3BC-EFCA75EE6576}" destId="{72EB84AE-CC0E-4925-B853-5DDEE5CDBEAF}" srcOrd="19" destOrd="0" presId="urn:microsoft.com/office/officeart/2005/8/layout/radial6"/>
    <dgm:cxn modelId="{FEA2209A-905E-40DA-8A96-BD6EE134F104}" type="presParOf" srcId="{03822E5C-AF39-47FA-B3BC-EFCA75EE6576}" destId="{B1C3E8A3-9D4A-4CA9-9BD8-729A4EF20E92}" srcOrd="20" destOrd="0" presId="urn:microsoft.com/office/officeart/2005/8/layout/radial6"/>
    <dgm:cxn modelId="{23740A33-6DB7-4950-BD1F-F8AC9504EB2B}" type="presParOf" srcId="{03822E5C-AF39-47FA-B3BC-EFCA75EE6576}" destId="{85EFAAF4-50EC-4C6A-B3E1-66C4A9FA9DC7}" srcOrd="21" destOrd="0" presId="urn:microsoft.com/office/officeart/2005/8/layout/radial6"/>
    <dgm:cxn modelId="{B40D9741-FD2E-47DD-AE82-6B5C12E15616}" type="presParOf" srcId="{03822E5C-AF39-47FA-B3BC-EFCA75EE6576}" destId="{22F61EEA-78B6-4A94-BD2B-1CA346CBEC0A}" srcOrd="22" destOrd="0" presId="urn:microsoft.com/office/officeart/2005/8/layout/radial6"/>
    <dgm:cxn modelId="{AD5191D0-5FCD-4267-8830-0A752D70ABCB}" type="presParOf" srcId="{03822E5C-AF39-47FA-B3BC-EFCA75EE6576}" destId="{ABE73466-6759-4774-9AAE-0CC4682A89E4}" srcOrd="23" destOrd="0" presId="urn:microsoft.com/office/officeart/2005/8/layout/radial6"/>
    <dgm:cxn modelId="{1FDE87F5-EFEB-497A-9BE6-192D620AF480}" type="presParOf" srcId="{03822E5C-AF39-47FA-B3BC-EFCA75EE6576}" destId="{F0B28B9F-8920-424E-A5F2-D9ED177CCD6D}" srcOrd="24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98CC4-EC11-4655-A31E-52EF9EA4850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10BA6-C1D6-4B99-A240-28C50EA774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xzke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lHkk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dh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LFkk;h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400" dirty="0">
            <a:solidFill>
              <a:schemeClr val="tx1"/>
            </a:solidFill>
            <a:latin typeface="Kruti Dev 010" pitchFamily="2" charset="0"/>
          </a:endParaRPr>
        </a:p>
      </dgm:t>
    </dgm:pt>
    <dgm:pt modelId="{4AD33F75-5580-4081-BB02-DC3C0B570EA0}" type="parTrans" cxnId="{E675021C-C326-4F6B-9A30-D5C68576CF09}">
      <dgm:prSet/>
      <dgm:spPr/>
      <dgm:t>
        <a:bodyPr/>
        <a:lstStyle/>
        <a:p>
          <a:endParaRPr lang="en-US"/>
        </a:p>
      </dgm:t>
    </dgm:pt>
    <dgm:pt modelId="{4FFD7C7D-765F-45DA-AECD-85D26A793131}" type="sibTrans" cxnId="{E675021C-C326-4F6B-9A30-D5C68576CF09}">
      <dgm:prSet/>
      <dgm:spPr/>
      <dgm:t>
        <a:bodyPr/>
        <a:lstStyle/>
        <a:p>
          <a:endParaRPr lang="en-US"/>
        </a:p>
      </dgm:t>
    </dgm:pt>
    <dgm:pt modelId="{EA3DA6D0-6F63-49C7-9D52-6D0C9AEF87DE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xzke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j{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kk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400" dirty="0">
            <a:solidFill>
              <a:schemeClr val="tx1"/>
            </a:solidFill>
            <a:latin typeface="Kruti Dev 010" pitchFamily="2" charset="0"/>
          </a:endParaRPr>
        </a:p>
      </dgm:t>
    </dgm:pt>
    <dgm:pt modelId="{A36FD0DB-88BE-423F-A584-92454829E3C5}" type="parTrans" cxnId="{8972E2A8-4086-4CFA-AB95-109F882A0D9F}">
      <dgm:prSet/>
      <dgm:spPr/>
      <dgm:t>
        <a:bodyPr/>
        <a:lstStyle/>
        <a:p>
          <a:endParaRPr lang="en-US"/>
        </a:p>
      </dgm:t>
    </dgm:pt>
    <dgm:pt modelId="{08F99439-7267-4794-92AE-2534087EBBAE}" type="sibTrans" cxnId="{8972E2A8-4086-4CFA-AB95-109F882A0D9F}">
      <dgm:prSet/>
      <dgm:spPr/>
      <dgm:t>
        <a:bodyPr/>
        <a:lstStyle/>
        <a:p>
          <a:endParaRPr lang="en-US"/>
        </a:p>
      </dgm:t>
    </dgm:pt>
    <dgm:pt modelId="{35175992-0F7A-4068-9701-4A1EA88E6F45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vk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/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kkjHkwr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lajpuk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000" dirty="0">
            <a:solidFill>
              <a:schemeClr val="tx1"/>
            </a:solidFill>
            <a:latin typeface="Kruti Dev 010" pitchFamily="2" charset="0"/>
          </a:endParaRPr>
        </a:p>
      </dgm:t>
    </dgm:pt>
    <dgm:pt modelId="{1BD6E47A-BBD4-42F7-A251-70BE81A2AA9B}" type="parTrans" cxnId="{CB8B5330-0DDF-4EC0-89A6-1E536FA46059}">
      <dgm:prSet/>
      <dgm:spPr/>
      <dgm:t>
        <a:bodyPr/>
        <a:lstStyle/>
        <a:p>
          <a:endParaRPr lang="en-US"/>
        </a:p>
      </dgm:t>
    </dgm:pt>
    <dgm:pt modelId="{7707FBB1-48F4-4FD0-89E0-66C42241CA5F}" type="sibTrans" cxnId="{CB8B5330-0DDF-4EC0-89A6-1E536FA46059}">
      <dgm:prSet/>
      <dgm:spPr/>
      <dgm:t>
        <a:bodyPr/>
        <a:lstStyle/>
        <a:p>
          <a:endParaRPr lang="en-US"/>
        </a:p>
      </dgm:t>
    </dgm:pt>
    <dgm:pt modelId="{2E8AF2DD-2BB8-4AE7-8266-2A18FD009472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d`f"k</a:t>
          </a:r>
          <a:r>
            <a:rPr lang="en-US" sz="24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400" dirty="0">
            <a:solidFill>
              <a:schemeClr val="tx1"/>
            </a:solidFill>
            <a:latin typeface="Kruti Dev 010" pitchFamily="2" charset="0"/>
          </a:endParaRPr>
        </a:p>
      </dgm:t>
    </dgm:pt>
    <dgm:pt modelId="{8E16F76E-F27D-4791-B88F-535C250253D3}" type="parTrans" cxnId="{B4C830A3-4F04-4CEA-8F4A-7267D193DB84}">
      <dgm:prSet/>
      <dgm:spPr/>
      <dgm:t>
        <a:bodyPr/>
        <a:lstStyle/>
        <a:p>
          <a:endParaRPr lang="en-US"/>
        </a:p>
      </dgm:t>
    </dgm:pt>
    <dgm:pt modelId="{FBD78525-33F7-43ED-8CBA-BD209C913613}" type="sibTrans" cxnId="{B4C830A3-4F04-4CEA-8F4A-7267D193DB84}">
      <dgm:prSet/>
      <dgm:spPr/>
      <dgm:t>
        <a:bodyPr/>
        <a:lstStyle/>
        <a:p>
          <a:endParaRPr lang="en-US"/>
        </a:p>
      </dgm:t>
    </dgm:pt>
    <dgm:pt modelId="{ACD2E8BC-FC98-420D-9A58-A4D92651FBF8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Kruti Dev 010" pitchFamily="2" charset="0"/>
            </a:rPr>
            <a:t>LokLF</a:t>
          </a:r>
          <a:r>
            <a:rPr lang="en-US" sz="2000" b="1" dirty="0" smtClean="0">
              <a:solidFill>
                <a:schemeClr val="tx1"/>
              </a:solidFill>
              <a:latin typeface="Kruti Dev 010" pitchFamily="2" charset="0"/>
            </a:rPr>
            <a:t>; </a:t>
          </a:r>
          <a:r>
            <a:rPr lang="en-US" sz="2000" b="1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000" b="1" dirty="0">
            <a:solidFill>
              <a:schemeClr val="tx1"/>
            </a:solidFill>
            <a:latin typeface="Kruti Dev 010" pitchFamily="2" charset="0"/>
          </a:endParaRPr>
        </a:p>
      </dgm:t>
    </dgm:pt>
    <dgm:pt modelId="{5837EC03-FBB5-4696-8534-BAEC6B983C5D}" type="parTrans" cxnId="{6CE3B545-B9EF-4C3B-9F2F-F4D2056A6341}">
      <dgm:prSet/>
      <dgm:spPr/>
      <dgm:t>
        <a:bodyPr/>
        <a:lstStyle/>
        <a:p>
          <a:endParaRPr lang="en-US"/>
        </a:p>
      </dgm:t>
    </dgm:pt>
    <dgm:pt modelId="{30576D04-C5E1-47F1-B185-271E7611D96C}" type="sibTrans" cxnId="{6CE3B545-B9EF-4C3B-9F2F-F4D2056A6341}">
      <dgm:prSet/>
      <dgm:spPr/>
      <dgm:t>
        <a:bodyPr/>
        <a:lstStyle/>
        <a:p>
          <a:endParaRPr lang="en-US"/>
        </a:p>
      </dgm:t>
    </dgm:pt>
    <dgm:pt modelId="{F0705147-EC20-455C-AB4B-636B57C846D8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Kruti Dev 010" pitchFamily="2" charset="0"/>
            </a:rPr>
            <a:t>f'k</a:t>
          </a:r>
          <a:r>
            <a:rPr lang="en-US" sz="1600" dirty="0" smtClean="0">
              <a:solidFill>
                <a:schemeClr val="tx1"/>
              </a:solidFill>
              <a:latin typeface="Kruti Dev 010" pitchFamily="2" charset="0"/>
            </a:rPr>
            <a:t>{</a:t>
          </a:r>
          <a:r>
            <a:rPr lang="en-US" sz="1600" dirty="0" err="1" smtClean="0">
              <a:solidFill>
                <a:schemeClr val="tx1"/>
              </a:solidFill>
              <a:latin typeface="Kruti Dev 010" pitchFamily="2" charset="0"/>
            </a:rPr>
            <a:t>kk</a:t>
          </a:r>
          <a:r>
            <a:rPr lang="en-US" sz="16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r>
            <a:rPr lang="en-US" sz="1600" dirty="0" smtClean="0">
              <a:solidFill>
                <a:schemeClr val="tx1"/>
              </a:solidFill>
              <a:latin typeface="Kruti Dev 010" pitchFamily="2" charset="0"/>
            </a:rPr>
            <a:t> ,</a:t>
          </a:r>
          <a:r>
            <a:rPr lang="en-US" sz="1600" dirty="0" err="1" smtClean="0">
              <a:solidFill>
                <a:schemeClr val="tx1"/>
              </a:solidFill>
              <a:latin typeface="Kruti Dev 010" pitchFamily="2" charset="0"/>
            </a:rPr>
            <a:t>oa</a:t>
          </a:r>
          <a:r>
            <a:rPr lang="en-US" sz="16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Kruti Dev 010" pitchFamily="2" charset="0"/>
            </a:rPr>
            <a:t>lkekftd</a:t>
          </a:r>
          <a:r>
            <a:rPr lang="en-US" sz="16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Kruti Dev 010" pitchFamily="2" charset="0"/>
            </a:rPr>
            <a:t>U;k</a:t>
          </a:r>
          <a:r>
            <a:rPr lang="en-US" sz="1600" dirty="0" smtClean="0">
              <a:solidFill>
                <a:schemeClr val="tx1"/>
              </a:solidFill>
              <a:latin typeface="Kruti Dev 010" pitchFamily="2" charset="0"/>
            </a:rPr>
            <a:t>; </a:t>
          </a:r>
          <a:r>
            <a:rPr lang="en-US" sz="16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1600" dirty="0">
            <a:solidFill>
              <a:schemeClr val="tx1"/>
            </a:solidFill>
            <a:latin typeface="Kruti Dev 010" pitchFamily="2" charset="0"/>
          </a:endParaRPr>
        </a:p>
      </dgm:t>
    </dgm:pt>
    <dgm:pt modelId="{1197D18E-8A3A-46A3-898C-FB9BD6633691}" type="parTrans" cxnId="{C374C281-C3AB-45BE-8FA6-BD665148BFAB}">
      <dgm:prSet/>
      <dgm:spPr/>
      <dgm:t>
        <a:bodyPr/>
        <a:lstStyle/>
        <a:p>
          <a:endParaRPr lang="en-US"/>
        </a:p>
      </dgm:t>
    </dgm:pt>
    <dgm:pt modelId="{0A5D47EB-92A1-4C1F-B7B5-BF534B3B1F24}" type="sibTrans" cxnId="{C374C281-C3AB-45BE-8FA6-BD665148BFAB}">
      <dgm:prSet/>
      <dgm:spPr/>
      <dgm:t>
        <a:bodyPr/>
        <a:lstStyle/>
        <a:p>
          <a:endParaRPr lang="en-US"/>
        </a:p>
      </dgm:t>
    </dgm:pt>
    <dgm:pt modelId="{0F85604A-22C5-4AA4-BC4A-9D7BE19F4A2E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fuxjkuh</a:t>
          </a:r>
          <a:r>
            <a:rPr lang="en-US" sz="20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2000" dirty="0">
            <a:solidFill>
              <a:schemeClr val="tx1"/>
            </a:solidFill>
            <a:latin typeface="Kruti Dev 010" pitchFamily="2" charset="0"/>
          </a:endParaRPr>
        </a:p>
      </dgm:t>
    </dgm:pt>
    <dgm:pt modelId="{0F37C072-B160-43D5-BFA8-7BC11CBD391D}" type="parTrans" cxnId="{AC6953FE-FF28-483F-8A28-738F089E12A2}">
      <dgm:prSet/>
      <dgm:spPr/>
      <dgm:t>
        <a:bodyPr/>
        <a:lstStyle/>
        <a:p>
          <a:endParaRPr lang="en-US"/>
        </a:p>
      </dgm:t>
    </dgm:pt>
    <dgm:pt modelId="{C36FD255-E48E-4E59-B517-56D2D6E826DB}" type="sibTrans" cxnId="{AC6953FE-FF28-483F-8A28-738F089E12A2}">
      <dgm:prSet/>
      <dgm:spPr/>
      <dgm:t>
        <a:bodyPr/>
        <a:lstStyle/>
        <a:p>
          <a:endParaRPr lang="en-US"/>
        </a:p>
      </dgm:t>
    </dgm:pt>
    <dgm:pt modelId="{EC6BD7C6-3EFD-44D9-9EB5-533DF15F398A}">
      <dgm:prSet phldrT="[Text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Kruti Dev 010" pitchFamily="2" charset="0"/>
            </a:rPr>
            <a:t>xzke</a:t>
          </a:r>
          <a:r>
            <a:rPr lang="en-US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Kruti Dev 010" pitchFamily="2" charset="0"/>
            </a:rPr>
            <a:t>fodkl</a:t>
          </a:r>
          <a:r>
            <a:rPr lang="en-US" b="1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dirty="0">
            <a:solidFill>
              <a:schemeClr val="tx1"/>
            </a:solidFill>
            <a:latin typeface="Kruti Dev 010" pitchFamily="2" charset="0"/>
          </a:endParaRPr>
        </a:p>
      </dgm:t>
    </dgm:pt>
    <dgm:pt modelId="{C24A1CD3-0AC4-4198-9002-9B3F39821209}" type="parTrans" cxnId="{2232428D-7104-4393-A95C-B4F03530E2B0}">
      <dgm:prSet/>
      <dgm:spPr/>
      <dgm:t>
        <a:bodyPr/>
        <a:lstStyle/>
        <a:p>
          <a:endParaRPr lang="en-US"/>
        </a:p>
      </dgm:t>
    </dgm:pt>
    <dgm:pt modelId="{D639CEE8-C2B1-4979-BC80-3066CF3D0FE8}" type="sibTrans" cxnId="{2232428D-7104-4393-A95C-B4F03530E2B0}">
      <dgm:prSet/>
      <dgm:spPr/>
      <dgm:t>
        <a:bodyPr/>
        <a:lstStyle/>
        <a:p>
          <a:endParaRPr lang="en-US"/>
        </a:p>
      </dgm:t>
    </dgm:pt>
    <dgm:pt modelId="{074978E5-0214-4C2B-8695-FFD300A876F8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lkoZtfud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lEink</a:t>
          </a:r>
          <a:r>
            <a:rPr lang="en-US" sz="1800" dirty="0" smtClean="0">
              <a:solidFill>
                <a:schemeClr val="tx1"/>
              </a:solidFill>
              <a:latin typeface="Kruti Dev 01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Kruti Dev 010" pitchFamily="2" charset="0"/>
            </a:rPr>
            <a:t>lfefr</a:t>
          </a:r>
          <a:endParaRPr lang="en-US" sz="1800" dirty="0">
            <a:solidFill>
              <a:schemeClr val="tx1"/>
            </a:solidFill>
            <a:latin typeface="Kruti Dev 010" pitchFamily="2" charset="0"/>
          </a:endParaRPr>
        </a:p>
      </dgm:t>
    </dgm:pt>
    <dgm:pt modelId="{9C4C7062-7842-4BAF-99AC-E5F857B9CED6}" type="parTrans" cxnId="{DFDFD687-4562-4BAF-B431-B429E425B355}">
      <dgm:prSet/>
      <dgm:spPr/>
      <dgm:t>
        <a:bodyPr/>
        <a:lstStyle/>
        <a:p>
          <a:endParaRPr lang="en-US"/>
        </a:p>
      </dgm:t>
    </dgm:pt>
    <dgm:pt modelId="{83F55E16-68AD-484D-9EB1-3181822DCB16}" type="sibTrans" cxnId="{DFDFD687-4562-4BAF-B431-B429E425B355}">
      <dgm:prSet/>
      <dgm:spPr/>
      <dgm:t>
        <a:bodyPr/>
        <a:lstStyle/>
        <a:p>
          <a:endParaRPr lang="en-US"/>
        </a:p>
      </dgm:t>
    </dgm:pt>
    <dgm:pt modelId="{03822E5C-AF39-47FA-B3BC-EFCA75EE6576}" type="pres">
      <dgm:prSet presAssocID="{FDE98CC4-EC11-4655-A31E-52EF9EA485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87AA8-8DB9-4132-95B0-7B95DA35B65C}" type="pres">
      <dgm:prSet presAssocID="{CE010BA6-C1D6-4B99-A240-28C50EA77475}" presName="centerShape" presStyleLbl="node0" presStyleIdx="0" presStyleCnt="1"/>
      <dgm:spPr/>
      <dgm:t>
        <a:bodyPr/>
        <a:lstStyle/>
        <a:p>
          <a:endParaRPr lang="en-US"/>
        </a:p>
      </dgm:t>
    </dgm:pt>
    <dgm:pt modelId="{BC123A2B-C84A-4436-B8DB-9F26B205C06F}" type="pres">
      <dgm:prSet presAssocID="{EA3DA6D0-6F63-49C7-9D52-6D0C9AEF87D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E8B1A-42E2-463A-8157-94D074A74A45}" type="pres">
      <dgm:prSet presAssocID="{EA3DA6D0-6F63-49C7-9D52-6D0C9AEF87DE}" presName="dummy" presStyleCnt="0"/>
      <dgm:spPr/>
    </dgm:pt>
    <dgm:pt modelId="{D419737D-EE53-4199-A954-3850948468A2}" type="pres">
      <dgm:prSet presAssocID="{08F99439-7267-4794-92AE-2534087EBBAE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396D7C9-D5D2-482C-B909-7556FEE93A5E}" type="pres">
      <dgm:prSet presAssocID="{35175992-0F7A-4068-9701-4A1EA88E6F4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1FD7E-1A49-4433-BC62-691B8851E6D5}" type="pres">
      <dgm:prSet presAssocID="{35175992-0F7A-4068-9701-4A1EA88E6F45}" presName="dummy" presStyleCnt="0"/>
      <dgm:spPr/>
    </dgm:pt>
    <dgm:pt modelId="{5A7A4756-C49C-4017-9FEB-316E826140B0}" type="pres">
      <dgm:prSet presAssocID="{7707FBB1-48F4-4FD0-89E0-66C42241CA5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C3EBCF8-CB01-4FDF-8E00-1DE074A317A6}" type="pres">
      <dgm:prSet presAssocID="{F0705147-EC20-455C-AB4B-636B57C846D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7C56B-E8C3-4992-AF09-790D7CA90ADE}" type="pres">
      <dgm:prSet presAssocID="{F0705147-EC20-455C-AB4B-636B57C846D8}" presName="dummy" presStyleCnt="0"/>
      <dgm:spPr/>
    </dgm:pt>
    <dgm:pt modelId="{749A98A3-0816-4CA3-803A-3C0243E06F9B}" type="pres">
      <dgm:prSet presAssocID="{0A5D47EB-92A1-4C1F-B7B5-BF534B3B1F2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B60F4314-8F57-4865-95B8-516A20EE4823}" type="pres">
      <dgm:prSet presAssocID="{0F85604A-22C5-4AA4-BC4A-9D7BE19F4A2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E63CE-87CF-4FAE-8068-635DCFD3D411}" type="pres">
      <dgm:prSet presAssocID="{0F85604A-22C5-4AA4-BC4A-9D7BE19F4A2E}" presName="dummy" presStyleCnt="0"/>
      <dgm:spPr/>
    </dgm:pt>
    <dgm:pt modelId="{E0CC9D97-22CF-4B3C-8103-363BBBDFA8CA}" type="pres">
      <dgm:prSet presAssocID="{C36FD255-E48E-4E59-B517-56D2D6E826DB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2D245DC-FDC5-415A-A8FC-4F5C39F9588C}" type="pres">
      <dgm:prSet presAssocID="{EC6BD7C6-3EFD-44D9-9EB5-533DF15F398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7D7C3-C512-4228-9A3E-E450DD84F6BC}" type="pres">
      <dgm:prSet presAssocID="{EC6BD7C6-3EFD-44D9-9EB5-533DF15F398A}" presName="dummy" presStyleCnt="0"/>
      <dgm:spPr/>
    </dgm:pt>
    <dgm:pt modelId="{E74C511F-EF8E-4DC7-869E-8635C0F1BB7A}" type="pres">
      <dgm:prSet presAssocID="{D639CEE8-C2B1-4979-BC80-3066CF3D0F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49C69319-FF1F-4A82-A3EA-47EF4625311E}" type="pres">
      <dgm:prSet presAssocID="{074978E5-0214-4C2B-8695-FFD300A876F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F1D61-BF00-4280-AEC1-524E40DAE93D}" type="pres">
      <dgm:prSet presAssocID="{074978E5-0214-4C2B-8695-FFD300A876F8}" presName="dummy" presStyleCnt="0"/>
      <dgm:spPr/>
    </dgm:pt>
    <dgm:pt modelId="{39260824-28E0-4E2F-861A-0E312FB18EAC}" type="pres">
      <dgm:prSet presAssocID="{83F55E16-68AD-484D-9EB1-3181822DCB16}" presName="sibTrans" presStyleLbl="sibTrans2D1" presStyleIdx="5" presStyleCnt="8"/>
      <dgm:spPr/>
      <dgm:t>
        <a:bodyPr/>
        <a:lstStyle/>
        <a:p>
          <a:endParaRPr lang="en-US"/>
        </a:p>
      </dgm:t>
    </dgm:pt>
    <dgm:pt modelId="{72EB84AE-CC0E-4925-B853-5DDEE5CDBEAF}" type="pres">
      <dgm:prSet presAssocID="{2E8AF2DD-2BB8-4AE7-8266-2A18FD00947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3E8A3-9D4A-4CA9-9BD8-729A4EF20E92}" type="pres">
      <dgm:prSet presAssocID="{2E8AF2DD-2BB8-4AE7-8266-2A18FD009472}" presName="dummy" presStyleCnt="0"/>
      <dgm:spPr/>
    </dgm:pt>
    <dgm:pt modelId="{85EFAAF4-50EC-4C6A-B3E1-66C4A9FA9DC7}" type="pres">
      <dgm:prSet presAssocID="{FBD78525-33F7-43ED-8CBA-BD209C91361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2F61EEA-78B6-4A94-BD2B-1CA346CBEC0A}" type="pres">
      <dgm:prSet presAssocID="{ACD2E8BC-FC98-420D-9A58-A4D92651FBF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73466-6759-4774-9AAE-0CC4682A89E4}" type="pres">
      <dgm:prSet presAssocID="{ACD2E8BC-FC98-420D-9A58-A4D92651FBF8}" presName="dummy" presStyleCnt="0"/>
      <dgm:spPr/>
    </dgm:pt>
    <dgm:pt modelId="{F0B28B9F-8920-424E-A5F2-D9ED177CCD6D}" type="pres">
      <dgm:prSet presAssocID="{30576D04-C5E1-47F1-B185-271E7611D96C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8419486B-8CA5-4EA1-A631-EDE5CB249960}" type="presOf" srcId="{0A5D47EB-92A1-4C1F-B7B5-BF534B3B1F24}" destId="{749A98A3-0816-4CA3-803A-3C0243E06F9B}" srcOrd="0" destOrd="0" presId="urn:microsoft.com/office/officeart/2005/8/layout/radial6"/>
    <dgm:cxn modelId="{A5BCF859-9921-4F1E-847C-AB0B906D0E01}" type="presOf" srcId="{EA3DA6D0-6F63-49C7-9D52-6D0C9AEF87DE}" destId="{BC123A2B-C84A-4436-B8DB-9F26B205C06F}" srcOrd="0" destOrd="0" presId="urn:microsoft.com/office/officeart/2005/8/layout/radial6"/>
    <dgm:cxn modelId="{7CFCCA96-4BD2-48D8-81D9-B35F11A8D486}" type="presOf" srcId="{08F99439-7267-4794-92AE-2534087EBBAE}" destId="{D419737D-EE53-4199-A954-3850948468A2}" srcOrd="0" destOrd="0" presId="urn:microsoft.com/office/officeart/2005/8/layout/radial6"/>
    <dgm:cxn modelId="{C374C281-C3AB-45BE-8FA6-BD665148BFAB}" srcId="{CE010BA6-C1D6-4B99-A240-28C50EA77475}" destId="{F0705147-EC20-455C-AB4B-636B57C846D8}" srcOrd="2" destOrd="0" parTransId="{1197D18E-8A3A-46A3-898C-FB9BD6633691}" sibTransId="{0A5D47EB-92A1-4C1F-B7B5-BF534B3B1F24}"/>
    <dgm:cxn modelId="{1BDC31AE-7CC3-4F30-BC5E-64354D8CD39B}" type="presOf" srcId="{D639CEE8-C2B1-4979-BC80-3066CF3D0FE8}" destId="{E74C511F-EF8E-4DC7-869E-8635C0F1BB7A}" srcOrd="0" destOrd="0" presId="urn:microsoft.com/office/officeart/2005/8/layout/radial6"/>
    <dgm:cxn modelId="{C7F19F52-839C-466E-9829-833375FF7C24}" type="presOf" srcId="{C36FD255-E48E-4E59-B517-56D2D6E826DB}" destId="{E0CC9D97-22CF-4B3C-8103-363BBBDFA8CA}" srcOrd="0" destOrd="0" presId="urn:microsoft.com/office/officeart/2005/8/layout/radial6"/>
    <dgm:cxn modelId="{7DC187E4-1897-4F96-832F-D69539DCF9DC}" type="presOf" srcId="{7707FBB1-48F4-4FD0-89E0-66C42241CA5F}" destId="{5A7A4756-C49C-4017-9FEB-316E826140B0}" srcOrd="0" destOrd="0" presId="urn:microsoft.com/office/officeart/2005/8/layout/radial6"/>
    <dgm:cxn modelId="{CC2C7975-A5AA-4F8E-B663-C15574106196}" type="presOf" srcId="{FDE98CC4-EC11-4655-A31E-52EF9EA48500}" destId="{03822E5C-AF39-47FA-B3BC-EFCA75EE6576}" srcOrd="0" destOrd="0" presId="urn:microsoft.com/office/officeart/2005/8/layout/radial6"/>
    <dgm:cxn modelId="{AC6953FE-FF28-483F-8A28-738F089E12A2}" srcId="{CE010BA6-C1D6-4B99-A240-28C50EA77475}" destId="{0F85604A-22C5-4AA4-BC4A-9D7BE19F4A2E}" srcOrd="3" destOrd="0" parTransId="{0F37C072-B160-43D5-BFA8-7BC11CBD391D}" sibTransId="{C36FD255-E48E-4E59-B517-56D2D6E826DB}"/>
    <dgm:cxn modelId="{24E30762-372D-4195-B3B5-0B812889796F}" type="presOf" srcId="{F0705147-EC20-455C-AB4B-636B57C846D8}" destId="{7C3EBCF8-CB01-4FDF-8E00-1DE074A317A6}" srcOrd="0" destOrd="0" presId="urn:microsoft.com/office/officeart/2005/8/layout/radial6"/>
    <dgm:cxn modelId="{09FA7294-0C79-403B-AC23-4D67B72E5D71}" type="presOf" srcId="{ACD2E8BC-FC98-420D-9A58-A4D92651FBF8}" destId="{22F61EEA-78B6-4A94-BD2B-1CA346CBEC0A}" srcOrd="0" destOrd="0" presId="urn:microsoft.com/office/officeart/2005/8/layout/radial6"/>
    <dgm:cxn modelId="{EA191BEA-767F-47A4-8C3E-CA03F702478B}" type="presOf" srcId="{0F85604A-22C5-4AA4-BC4A-9D7BE19F4A2E}" destId="{B60F4314-8F57-4865-95B8-516A20EE4823}" srcOrd="0" destOrd="0" presId="urn:microsoft.com/office/officeart/2005/8/layout/radial6"/>
    <dgm:cxn modelId="{7F93385B-405D-4783-82A5-6AA1210ED895}" type="presOf" srcId="{074978E5-0214-4C2B-8695-FFD300A876F8}" destId="{49C69319-FF1F-4A82-A3EA-47EF4625311E}" srcOrd="0" destOrd="0" presId="urn:microsoft.com/office/officeart/2005/8/layout/radial6"/>
    <dgm:cxn modelId="{CF6F1A4F-C7C6-44CC-89B9-5232514FD947}" type="presOf" srcId="{83F55E16-68AD-484D-9EB1-3181822DCB16}" destId="{39260824-28E0-4E2F-861A-0E312FB18EAC}" srcOrd="0" destOrd="0" presId="urn:microsoft.com/office/officeart/2005/8/layout/radial6"/>
    <dgm:cxn modelId="{91171D2C-E45A-4F2C-BF1D-2D1F80D0ECBF}" type="presOf" srcId="{EC6BD7C6-3EFD-44D9-9EB5-533DF15F398A}" destId="{F2D245DC-FDC5-415A-A8FC-4F5C39F9588C}" srcOrd="0" destOrd="0" presId="urn:microsoft.com/office/officeart/2005/8/layout/radial6"/>
    <dgm:cxn modelId="{C74E61A5-1D67-417F-AD41-F637838EB123}" type="presOf" srcId="{30576D04-C5E1-47F1-B185-271E7611D96C}" destId="{F0B28B9F-8920-424E-A5F2-D9ED177CCD6D}" srcOrd="0" destOrd="0" presId="urn:microsoft.com/office/officeart/2005/8/layout/radial6"/>
    <dgm:cxn modelId="{6CE3B545-B9EF-4C3B-9F2F-F4D2056A6341}" srcId="{CE010BA6-C1D6-4B99-A240-28C50EA77475}" destId="{ACD2E8BC-FC98-420D-9A58-A4D92651FBF8}" srcOrd="7" destOrd="0" parTransId="{5837EC03-FBB5-4696-8534-BAEC6B983C5D}" sibTransId="{30576D04-C5E1-47F1-B185-271E7611D96C}"/>
    <dgm:cxn modelId="{84F3A8E5-2026-48A0-ACB6-46DE715EBF70}" type="presOf" srcId="{2E8AF2DD-2BB8-4AE7-8266-2A18FD009472}" destId="{72EB84AE-CC0E-4925-B853-5DDEE5CDBEAF}" srcOrd="0" destOrd="0" presId="urn:microsoft.com/office/officeart/2005/8/layout/radial6"/>
    <dgm:cxn modelId="{8972E2A8-4086-4CFA-AB95-109F882A0D9F}" srcId="{CE010BA6-C1D6-4B99-A240-28C50EA77475}" destId="{EA3DA6D0-6F63-49C7-9D52-6D0C9AEF87DE}" srcOrd="0" destOrd="0" parTransId="{A36FD0DB-88BE-423F-A584-92454829E3C5}" sibTransId="{08F99439-7267-4794-92AE-2534087EBBAE}"/>
    <dgm:cxn modelId="{1808FBF4-13A9-4912-9111-08EE7F9A4D05}" type="presOf" srcId="{CE010BA6-C1D6-4B99-A240-28C50EA77475}" destId="{7D687AA8-8DB9-4132-95B0-7B95DA35B65C}" srcOrd="0" destOrd="0" presId="urn:microsoft.com/office/officeart/2005/8/layout/radial6"/>
    <dgm:cxn modelId="{64E2AFE4-3E3C-4AA5-919D-515BD5088182}" type="presOf" srcId="{35175992-0F7A-4068-9701-4A1EA88E6F45}" destId="{4396D7C9-D5D2-482C-B909-7556FEE93A5E}" srcOrd="0" destOrd="0" presId="urn:microsoft.com/office/officeart/2005/8/layout/radial6"/>
    <dgm:cxn modelId="{B4C830A3-4F04-4CEA-8F4A-7267D193DB84}" srcId="{CE010BA6-C1D6-4B99-A240-28C50EA77475}" destId="{2E8AF2DD-2BB8-4AE7-8266-2A18FD009472}" srcOrd="6" destOrd="0" parTransId="{8E16F76E-F27D-4791-B88F-535C250253D3}" sibTransId="{FBD78525-33F7-43ED-8CBA-BD209C913613}"/>
    <dgm:cxn modelId="{CB8B5330-0DDF-4EC0-89A6-1E536FA46059}" srcId="{CE010BA6-C1D6-4B99-A240-28C50EA77475}" destId="{35175992-0F7A-4068-9701-4A1EA88E6F45}" srcOrd="1" destOrd="0" parTransId="{1BD6E47A-BBD4-42F7-A251-70BE81A2AA9B}" sibTransId="{7707FBB1-48F4-4FD0-89E0-66C42241CA5F}"/>
    <dgm:cxn modelId="{B8FFCE39-7E52-42AB-A7DA-88DB02C17F4E}" type="presOf" srcId="{FBD78525-33F7-43ED-8CBA-BD209C913613}" destId="{85EFAAF4-50EC-4C6A-B3E1-66C4A9FA9DC7}" srcOrd="0" destOrd="0" presId="urn:microsoft.com/office/officeart/2005/8/layout/radial6"/>
    <dgm:cxn modelId="{E675021C-C326-4F6B-9A30-D5C68576CF09}" srcId="{FDE98CC4-EC11-4655-A31E-52EF9EA48500}" destId="{CE010BA6-C1D6-4B99-A240-28C50EA77475}" srcOrd="0" destOrd="0" parTransId="{4AD33F75-5580-4081-BB02-DC3C0B570EA0}" sibTransId="{4FFD7C7D-765F-45DA-AECD-85D26A793131}"/>
    <dgm:cxn modelId="{2232428D-7104-4393-A95C-B4F03530E2B0}" srcId="{CE010BA6-C1D6-4B99-A240-28C50EA77475}" destId="{EC6BD7C6-3EFD-44D9-9EB5-533DF15F398A}" srcOrd="4" destOrd="0" parTransId="{C24A1CD3-0AC4-4198-9002-9B3F39821209}" sibTransId="{D639CEE8-C2B1-4979-BC80-3066CF3D0FE8}"/>
    <dgm:cxn modelId="{DFDFD687-4562-4BAF-B431-B429E425B355}" srcId="{CE010BA6-C1D6-4B99-A240-28C50EA77475}" destId="{074978E5-0214-4C2B-8695-FFD300A876F8}" srcOrd="5" destOrd="0" parTransId="{9C4C7062-7842-4BAF-99AC-E5F857B9CED6}" sibTransId="{83F55E16-68AD-484D-9EB1-3181822DCB16}"/>
    <dgm:cxn modelId="{BF7C1364-FB3E-43EF-AD71-3992783B7DCB}" type="presParOf" srcId="{03822E5C-AF39-47FA-B3BC-EFCA75EE6576}" destId="{7D687AA8-8DB9-4132-95B0-7B95DA35B65C}" srcOrd="0" destOrd="0" presId="urn:microsoft.com/office/officeart/2005/8/layout/radial6"/>
    <dgm:cxn modelId="{0BC25B2A-D34D-42E3-9355-3225468BF8A9}" type="presParOf" srcId="{03822E5C-AF39-47FA-B3BC-EFCA75EE6576}" destId="{BC123A2B-C84A-4436-B8DB-9F26B205C06F}" srcOrd="1" destOrd="0" presId="urn:microsoft.com/office/officeart/2005/8/layout/radial6"/>
    <dgm:cxn modelId="{232C10FB-95F4-40A0-9B27-33644D43A4FA}" type="presParOf" srcId="{03822E5C-AF39-47FA-B3BC-EFCA75EE6576}" destId="{827E8B1A-42E2-463A-8157-94D074A74A45}" srcOrd="2" destOrd="0" presId="urn:microsoft.com/office/officeart/2005/8/layout/radial6"/>
    <dgm:cxn modelId="{28156752-D8E5-4156-9EFB-609B48891D1D}" type="presParOf" srcId="{03822E5C-AF39-47FA-B3BC-EFCA75EE6576}" destId="{D419737D-EE53-4199-A954-3850948468A2}" srcOrd="3" destOrd="0" presId="urn:microsoft.com/office/officeart/2005/8/layout/radial6"/>
    <dgm:cxn modelId="{E135DF4E-694C-4FD0-AFD2-95C67713A3B3}" type="presParOf" srcId="{03822E5C-AF39-47FA-B3BC-EFCA75EE6576}" destId="{4396D7C9-D5D2-482C-B909-7556FEE93A5E}" srcOrd="4" destOrd="0" presId="urn:microsoft.com/office/officeart/2005/8/layout/radial6"/>
    <dgm:cxn modelId="{92593120-3590-4AD2-8355-129C6E45D862}" type="presParOf" srcId="{03822E5C-AF39-47FA-B3BC-EFCA75EE6576}" destId="{E221FD7E-1A49-4433-BC62-691B8851E6D5}" srcOrd="5" destOrd="0" presId="urn:microsoft.com/office/officeart/2005/8/layout/radial6"/>
    <dgm:cxn modelId="{DC5EFDCA-88ED-4F38-BC6A-CB2836DBB717}" type="presParOf" srcId="{03822E5C-AF39-47FA-B3BC-EFCA75EE6576}" destId="{5A7A4756-C49C-4017-9FEB-316E826140B0}" srcOrd="6" destOrd="0" presId="urn:microsoft.com/office/officeart/2005/8/layout/radial6"/>
    <dgm:cxn modelId="{56DDE5D8-EAA7-414A-AD6C-14A0113ECCEF}" type="presParOf" srcId="{03822E5C-AF39-47FA-B3BC-EFCA75EE6576}" destId="{7C3EBCF8-CB01-4FDF-8E00-1DE074A317A6}" srcOrd="7" destOrd="0" presId="urn:microsoft.com/office/officeart/2005/8/layout/radial6"/>
    <dgm:cxn modelId="{1C72A2CF-81BE-47D2-9967-B3678F91129A}" type="presParOf" srcId="{03822E5C-AF39-47FA-B3BC-EFCA75EE6576}" destId="{5FF7C56B-E8C3-4992-AF09-790D7CA90ADE}" srcOrd="8" destOrd="0" presId="urn:microsoft.com/office/officeart/2005/8/layout/radial6"/>
    <dgm:cxn modelId="{C46DA4F9-23EF-4278-BF0B-11DA508ADF2E}" type="presParOf" srcId="{03822E5C-AF39-47FA-B3BC-EFCA75EE6576}" destId="{749A98A3-0816-4CA3-803A-3C0243E06F9B}" srcOrd="9" destOrd="0" presId="urn:microsoft.com/office/officeart/2005/8/layout/radial6"/>
    <dgm:cxn modelId="{F843AA03-7CF4-457E-A83F-B63D1377402D}" type="presParOf" srcId="{03822E5C-AF39-47FA-B3BC-EFCA75EE6576}" destId="{B60F4314-8F57-4865-95B8-516A20EE4823}" srcOrd="10" destOrd="0" presId="urn:microsoft.com/office/officeart/2005/8/layout/radial6"/>
    <dgm:cxn modelId="{2C17BD45-85FB-476C-86BB-07580603E419}" type="presParOf" srcId="{03822E5C-AF39-47FA-B3BC-EFCA75EE6576}" destId="{F61E63CE-87CF-4FAE-8068-635DCFD3D411}" srcOrd="11" destOrd="0" presId="urn:microsoft.com/office/officeart/2005/8/layout/radial6"/>
    <dgm:cxn modelId="{92ECBF34-3ABC-4F7C-9FA3-3089C58BA084}" type="presParOf" srcId="{03822E5C-AF39-47FA-B3BC-EFCA75EE6576}" destId="{E0CC9D97-22CF-4B3C-8103-363BBBDFA8CA}" srcOrd="12" destOrd="0" presId="urn:microsoft.com/office/officeart/2005/8/layout/radial6"/>
    <dgm:cxn modelId="{95534D57-71B7-4A56-904D-6AA465CD3B03}" type="presParOf" srcId="{03822E5C-AF39-47FA-B3BC-EFCA75EE6576}" destId="{F2D245DC-FDC5-415A-A8FC-4F5C39F9588C}" srcOrd="13" destOrd="0" presId="urn:microsoft.com/office/officeart/2005/8/layout/radial6"/>
    <dgm:cxn modelId="{67C35D9D-0A1B-4396-8D5E-0D73E02B94F6}" type="presParOf" srcId="{03822E5C-AF39-47FA-B3BC-EFCA75EE6576}" destId="{DB37D7C3-C512-4228-9A3E-E450DD84F6BC}" srcOrd="14" destOrd="0" presId="urn:microsoft.com/office/officeart/2005/8/layout/radial6"/>
    <dgm:cxn modelId="{BD7E7B4C-5D32-465D-8230-FFA6BCF55889}" type="presParOf" srcId="{03822E5C-AF39-47FA-B3BC-EFCA75EE6576}" destId="{E74C511F-EF8E-4DC7-869E-8635C0F1BB7A}" srcOrd="15" destOrd="0" presId="urn:microsoft.com/office/officeart/2005/8/layout/radial6"/>
    <dgm:cxn modelId="{C9B94903-4636-4166-B0A0-8FF14C3D319C}" type="presParOf" srcId="{03822E5C-AF39-47FA-B3BC-EFCA75EE6576}" destId="{49C69319-FF1F-4A82-A3EA-47EF4625311E}" srcOrd="16" destOrd="0" presId="urn:microsoft.com/office/officeart/2005/8/layout/radial6"/>
    <dgm:cxn modelId="{7B591E5C-DFCF-41D1-B54B-94BCEBE3AD37}" type="presParOf" srcId="{03822E5C-AF39-47FA-B3BC-EFCA75EE6576}" destId="{460F1D61-BF00-4280-AEC1-524E40DAE93D}" srcOrd="17" destOrd="0" presId="urn:microsoft.com/office/officeart/2005/8/layout/radial6"/>
    <dgm:cxn modelId="{D9B9D568-BE38-4C6C-A158-9E317AAF085C}" type="presParOf" srcId="{03822E5C-AF39-47FA-B3BC-EFCA75EE6576}" destId="{39260824-28E0-4E2F-861A-0E312FB18EAC}" srcOrd="18" destOrd="0" presId="urn:microsoft.com/office/officeart/2005/8/layout/radial6"/>
    <dgm:cxn modelId="{F9156543-1E35-4551-8277-B7B2E673BC32}" type="presParOf" srcId="{03822E5C-AF39-47FA-B3BC-EFCA75EE6576}" destId="{72EB84AE-CC0E-4925-B853-5DDEE5CDBEAF}" srcOrd="19" destOrd="0" presId="urn:microsoft.com/office/officeart/2005/8/layout/radial6"/>
    <dgm:cxn modelId="{55DA82CB-CC9C-444F-9D38-0E518D0B1146}" type="presParOf" srcId="{03822E5C-AF39-47FA-B3BC-EFCA75EE6576}" destId="{B1C3E8A3-9D4A-4CA9-9BD8-729A4EF20E92}" srcOrd="20" destOrd="0" presId="urn:microsoft.com/office/officeart/2005/8/layout/radial6"/>
    <dgm:cxn modelId="{AD2E0B8B-6B79-4763-A8F8-2886E6C8502F}" type="presParOf" srcId="{03822E5C-AF39-47FA-B3BC-EFCA75EE6576}" destId="{85EFAAF4-50EC-4C6A-B3E1-66C4A9FA9DC7}" srcOrd="21" destOrd="0" presId="urn:microsoft.com/office/officeart/2005/8/layout/radial6"/>
    <dgm:cxn modelId="{64E35054-5692-4EA3-9CF8-F19110C9BB21}" type="presParOf" srcId="{03822E5C-AF39-47FA-B3BC-EFCA75EE6576}" destId="{22F61EEA-78B6-4A94-BD2B-1CA346CBEC0A}" srcOrd="22" destOrd="0" presId="urn:microsoft.com/office/officeart/2005/8/layout/radial6"/>
    <dgm:cxn modelId="{D56802C5-E99B-4CD4-AB15-EFABB1C47A9C}" type="presParOf" srcId="{03822E5C-AF39-47FA-B3BC-EFCA75EE6576}" destId="{ABE73466-6759-4774-9AAE-0CC4682A89E4}" srcOrd="23" destOrd="0" presId="urn:microsoft.com/office/officeart/2005/8/layout/radial6"/>
    <dgm:cxn modelId="{9D27F6F5-ED71-4FD1-A5CE-E3BB121B410E}" type="presParOf" srcId="{03822E5C-AF39-47FA-B3BC-EFCA75EE6576}" destId="{F0B28B9F-8920-424E-A5F2-D9ED177CCD6D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F4F9A7-5C88-45B7-8CA5-0AC16A8278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5A3424-4B14-4C79-977B-481C16266F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C34DC-4CB8-4044-9C6B-872253EB3A67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CE804-1087-476C-B086-1AC6334DC907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4CE83-6367-432A-859C-58D2422AA18B}" type="slidenum">
              <a:rPr lang="en-US"/>
              <a:pPr/>
              <a:t>18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AF697-DC91-47FD-8A93-D630E09B0C69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5FB65-204E-4A4F-948B-5A2ECEA97840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6667-C8D3-4003-A71D-3CE6126F7BD7}" type="slidenum">
              <a:rPr lang="en-US"/>
              <a:pPr/>
              <a:t>22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80DBF-0345-4FF2-9EB1-C4C89806C812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B286A-9803-42E7-9EFD-DA4A4CF63A71}" type="slidenum">
              <a:rPr lang="en-US"/>
              <a:pPr/>
              <a:t>27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DA376-EA44-405E-BE6C-8B112B6A164C}" type="slidenum">
              <a:rPr lang="en-US"/>
              <a:pPr/>
              <a:t>28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70D1C-C614-47F1-B6E1-09E672F4D213}" type="slidenum">
              <a:rPr lang="en-US"/>
              <a:pPr/>
              <a:t>29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D4741-7C98-407B-8401-8822860057AD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C31D1-6D2A-4E3C-BB98-9A59463063A7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60AE0-B6AD-4A81-9FA0-8E7006BBEEEA}" type="slidenum">
              <a:rPr lang="en-US"/>
              <a:pPr/>
              <a:t>31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13B83-BD05-4AF6-9C06-1BD7660C5EB7}" type="slidenum">
              <a:rPr lang="en-US"/>
              <a:pPr/>
              <a:t>33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CA16C-82E3-45EB-9AA5-30EBFDFB5EA8}" type="slidenum">
              <a:rPr lang="en-US"/>
              <a:pPr/>
              <a:t>34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31220-77A0-4534-B069-E62C7EA28C3D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EBC1B-84AC-4883-ACBF-EDA941636A82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24A80-9F97-42AA-984C-E46DFD2D7900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4ACFE-C6EC-4FBB-AEB6-EF958D04890B}" type="slidenum">
              <a:rPr lang="en-US"/>
              <a:pPr/>
              <a:t>13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FA6F1-F5CD-4720-A9A3-7C92E288F06F}" type="slidenum">
              <a:rPr lang="en-US"/>
              <a:pPr/>
              <a:t>14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0D739-88F1-4453-8B4B-3E0DC3BCF8D4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11B0E-CB80-40AF-A2CD-C1E55C3E779B}" type="slidenum">
              <a:rPr lang="en-US"/>
              <a:pPr/>
              <a:t>16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0D1B-CCDF-49CF-BFFF-9422AE152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6A99-B504-4DF8-9C70-A663B2FE6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9811-47BB-4A6E-895D-723149918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1EB842-096A-4EFB-B874-5396026F3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1DA-5F0E-46D7-96DC-CD8BAF37C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B701-698D-4F72-B2A7-21CB195B7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37CF-27B7-4B30-A8BE-EC7213197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182A-77C2-4CA9-B835-FA4395D1F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FB5C-29F8-4900-9359-96A3C8983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B203-9B3A-4CB7-9F44-F403965D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BF4E-3774-48D9-9021-500BEF794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D050-42F5-4BCD-B82C-54250890D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E049-9B88-45FA-AA2B-A21E5BB24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429000"/>
            <a:ext cx="7772400" cy="1470025"/>
          </a:xfrm>
        </p:spPr>
        <p:txBody>
          <a:bodyPr>
            <a:noAutofit/>
          </a:bodyPr>
          <a:lstStyle/>
          <a:p>
            <a:r>
              <a:rPr lang="en-US" sz="12000" b="1" dirty="0" err="1" smtClean="0">
                <a:latin typeface="Kruti Dev 010" pitchFamily="2" charset="0"/>
              </a:rPr>
              <a:t>xzkelHkk</a:t>
            </a:r>
            <a:endParaRPr lang="en-US" sz="12000" b="1" dirty="0">
              <a:latin typeface="Kruti Dev 010" pitchFamily="2" charset="0"/>
            </a:endParaRPr>
          </a:p>
        </p:txBody>
      </p:sp>
      <p:pic>
        <p:nvPicPr>
          <p:cNvPr id="4" name="Picture 3" descr="Image result for functions of gram sabha in ind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5334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sv-SE" dirty="0" smtClean="0">
                <a:latin typeface="Kruti Dev 010" pitchFamily="2" charset="0"/>
              </a:rPr>
              <a:t>xzke </a:t>
            </a:r>
            <a:r>
              <a:rPr lang="sv-SE" dirty="0">
                <a:latin typeface="Kruti Dev 010" pitchFamily="2" charset="0"/>
              </a:rPr>
              <a:t>iapk;r dk eqf[k;k vf/kfu;e ds v/khu fu;fer vUrjkyksa ij cSBd cqyok;s tkus dk ftEesokj gksxkA </a:t>
            </a:r>
          </a:p>
          <a:p>
            <a:pPr algn="just">
              <a:lnSpc>
                <a:spcPct val="80000"/>
              </a:lnSpc>
            </a:pPr>
            <a:r>
              <a:rPr lang="sv-SE" dirty="0">
                <a:latin typeface="Kruti Dev 010" pitchFamily="2" charset="0"/>
              </a:rPr>
              <a:t>fu;ekuqlkj cSBd ugha cqyokus dh fLFkfr esa </a:t>
            </a:r>
            <a:r>
              <a:rPr lang="sv-SE" dirty="0" smtClean="0">
                <a:latin typeface="Kruti Dev 010" pitchFamily="2" charset="0"/>
              </a:rPr>
              <a:t>laacaf/kr </a:t>
            </a:r>
            <a:r>
              <a:rPr lang="sv-SE" dirty="0">
                <a:latin typeface="Kruti Dev 010" pitchFamily="2" charset="0"/>
              </a:rPr>
              <a:t>iapk;r lfefr ds dk;Zikyd inkf/kdkjh dh </a:t>
            </a:r>
            <a:r>
              <a:rPr lang="sv-SE" dirty="0" smtClean="0">
                <a:latin typeface="Kruti Dev 010" pitchFamily="2" charset="0"/>
              </a:rPr>
              <a:t>vuq'kalk </a:t>
            </a:r>
            <a:r>
              <a:rPr lang="sv-SE" dirty="0">
                <a:latin typeface="Kruti Dev 010" pitchFamily="2" charset="0"/>
              </a:rPr>
              <a:t>ij vuqe.My inkf/kdkjh }kjk eqf[k;k dks v;ksX; djkj nsrs gq, mls in ls gVk fn;k tk;sxkA ijUrq v;ksX; djkj fn;s tkus ds iwoZ mls dkj.k i`PNk dk ;qfDr ;qDr volj fn;k tk;sxkA </a:t>
            </a:r>
          </a:p>
          <a:p>
            <a:pPr algn="just">
              <a:lnSpc>
                <a:spcPct val="80000"/>
              </a:lnSpc>
            </a:pPr>
            <a:r>
              <a:rPr lang="sv-SE" dirty="0">
                <a:latin typeface="Kruti Dev 010" pitchFamily="2" charset="0"/>
              </a:rPr>
              <a:t>xzke lHkk ds izR;sd lnL; dks xzke lHkk ds le{k j[ks tkus okys vfHkys[kksa dk] xzke iapk;r ds dk;kZy; esa dk;kZof/k ds nkSjku fujh{k.k dk vf/kdkj gksxkA</a:t>
            </a:r>
            <a:r>
              <a:rPr lang="sv-SE" sz="2000" dirty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b="1" dirty="0" err="1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72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7200" b="1" dirty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US" sz="7200" b="1" dirty="0" err="1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sz="4000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24384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sv-SE" dirty="0">
                <a:latin typeface="Kruti Dev 010" pitchFamily="2" charset="0"/>
              </a:rPr>
              <a:t>xzke lHkk dh cSBd de ls de </a:t>
            </a:r>
            <a:r>
              <a:rPr lang="sv-SE" b="1" u="sng" dirty="0">
                <a:solidFill>
                  <a:srgbClr val="FF0000"/>
                </a:solidFill>
                <a:latin typeface="Kruti Dev 010" pitchFamily="2" charset="0"/>
              </a:rPr>
              <a:t>rhu ekg es ,d ckj </a:t>
            </a:r>
            <a:r>
              <a:rPr lang="sv-SE" dirty="0">
                <a:latin typeface="Kruti Dev 010" pitchFamily="2" charset="0"/>
              </a:rPr>
              <a:t>gksxhA</a:t>
            </a:r>
          </a:p>
          <a:p>
            <a:pPr algn="just">
              <a:lnSpc>
                <a:spcPct val="90000"/>
              </a:lnSpc>
            </a:pPr>
            <a:r>
              <a:rPr lang="sv-SE" dirty="0">
                <a:latin typeface="Kruti Dev 010" pitchFamily="2" charset="0"/>
              </a:rPr>
              <a:t>xzke lHkk ds lnL;ksa dh dqy la[;k ls </a:t>
            </a:r>
            <a:r>
              <a:rPr lang="sv-SE" b="1" u="sng" dirty="0">
                <a:solidFill>
                  <a:srgbClr val="FF0000"/>
                </a:solidFill>
                <a:latin typeface="Kruti Dev 010" pitchFamily="2" charset="0"/>
              </a:rPr>
              <a:t>,d frgkbZ ls vf/kd </a:t>
            </a:r>
            <a:r>
              <a:rPr lang="sv-SE" dirty="0">
                <a:latin typeface="Kruti Dev 010" pitchFamily="2" charset="0"/>
              </a:rPr>
              <a:t>lnL;ksa }kjk visf{kr fd;s tkus ij xzke lHkk dh cSBd ,slh vis{kk ds rhl fnuksa ds vUnj cqykbZ tk </a:t>
            </a:r>
            <a:r>
              <a:rPr lang="sv-SE" dirty="0" smtClean="0">
                <a:latin typeface="Kruti Dev 010" pitchFamily="2" charset="0"/>
              </a:rPr>
              <a:t>ldsxhA</a:t>
            </a:r>
            <a:endParaRPr lang="sv-SE" dirty="0">
              <a:latin typeface="Kruti Dev 010" pitchFamily="2" charset="0"/>
            </a:endParaRPr>
          </a:p>
        </p:txBody>
      </p:sp>
      <p:pic>
        <p:nvPicPr>
          <p:cNvPr id="4" name="Picture 3" descr="Image result for functions of gram sabha in ind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functions of gram sabha in ind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048000" y="3581400"/>
            <a:ext cx="3276600" cy="22098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nks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cSBdksa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chp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le;&amp; 3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ekg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kd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  <a:latin typeface="Kruti Dev 010" pitchFamily="2" charset="0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Kruti Dev 010" pitchFamily="2" charset="0"/>
              </a:rPr>
            </a:br>
            <a:r>
              <a:rPr lang="en-US" b="1" u="sng" dirty="0" err="1" smtClean="0">
                <a:solidFill>
                  <a:srgbClr val="FF0000"/>
                </a:solidFill>
                <a:latin typeface="Kruti Dev 010" pitchFamily="2" charset="0"/>
              </a:rPr>
              <a:t>vfHkys</a:t>
            </a:r>
            <a:r>
              <a:rPr lang="en-US" b="1" u="sng" dirty="0" smtClean="0">
                <a:solidFill>
                  <a:srgbClr val="FF0000"/>
                </a:solidFill>
                <a:latin typeface="Kruti Dev 010" pitchFamily="2" charset="0"/>
              </a:rPr>
              <a:t>[</a:t>
            </a:r>
            <a:r>
              <a:rPr lang="en-US" b="1" u="sng" dirty="0" err="1" smtClean="0">
                <a:solidFill>
                  <a:srgbClr val="FF0000"/>
                </a:solidFill>
                <a:latin typeface="Kruti Dev 010" pitchFamily="2" charset="0"/>
              </a:rPr>
              <a:t>kksa</a:t>
            </a:r>
            <a:r>
              <a:rPr lang="en-US" b="1" u="sng" dirty="0" smtClean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US" b="1" u="sng" dirty="0" err="1" smtClean="0">
                <a:solidFill>
                  <a:srgbClr val="FF0000"/>
                </a:solidFill>
                <a:latin typeface="Kruti Dev 010" pitchFamily="2" charset="0"/>
              </a:rPr>
              <a:t>iwoZ</a:t>
            </a:r>
            <a:r>
              <a:rPr lang="en-US" b="1" u="sng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Kruti Dev 010" pitchFamily="2" charset="0"/>
              </a:rPr>
              <a:t>rS;kjh</a:t>
            </a:r>
            <a:r>
              <a:rPr lang="en-US" b="1" u="sng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Kruti Dev 010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Kruti Dev 010" pitchFamily="2" charset="0"/>
              </a:rPr>
            </a:br>
            <a:endParaRPr lang="en-US" dirty="0">
              <a:solidFill>
                <a:srgbClr val="FF0000"/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477000" cy="4525963"/>
          </a:xfrm>
        </p:spPr>
        <p:txBody>
          <a:bodyPr/>
          <a:lstStyle/>
          <a:p>
            <a:pPr lvl="0"/>
            <a:r>
              <a:rPr lang="en-US" dirty="0" err="1" smtClean="0">
                <a:latin typeface="Kruti Dev 010" pitchFamily="2" charset="0"/>
              </a:rPr>
              <a:t>okf"kZd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;&amp;O;;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ys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&amp; </a:t>
            </a:r>
            <a:r>
              <a:rPr lang="en-US" dirty="0" err="1" smtClean="0">
                <a:latin typeface="Kruti Dev 010" pitchFamily="2" charset="0"/>
              </a:rPr>
              <a:t>tks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lvl="0"/>
            <a:r>
              <a:rPr lang="en-US" dirty="0" err="1" smtClean="0">
                <a:latin typeface="Kruti Dev 010" pitchFamily="2" charset="0"/>
              </a:rPr>
              <a:t>xr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cSBd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dk;Zokgh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vuqikyu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fjiksVZ</a:t>
            </a:r>
            <a:r>
              <a:rPr lang="en-US" dirty="0" smtClean="0">
                <a:latin typeface="Kruti Dev 010" pitchFamily="2" charset="0"/>
              </a:rPr>
              <a:t> </a:t>
            </a:r>
            <a:endParaRPr lang="en-US" dirty="0" smtClean="0">
              <a:latin typeface="Kruti Dev 010" pitchFamily="2" charset="0"/>
            </a:endParaRPr>
          </a:p>
          <a:p>
            <a:pPr lvl="0"/>
            <a:r>
              <a:rPr lang="en-US" dirty="0" err="1" smtClean="0">
                <a:latin typeface="Kruti Dev 010" pitchFamily="2" charset="0"/>
              </a:rPr>
              <a:t>xr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vkWfMV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fjiksVZ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vuqikyu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fjiksVZ</a:t>
            </a:r>
            <a:r>
              <a:rPr lang="en-US" dirty="0" smtClean="0">
                <a:latin typeface="Kruti Dev 010" pitchFamily="2" charset="0"/>
              </a:rPr>
              <a:t> </a:t>
            </a:r>
            <a:endParaRPr lang="en-US" dirty="0" smtClean="0">
              <a:latin typeface="Kruti Dev 010" pitchFamily="2" charset="0"/>
            </a:endParaRPr>
          </a:p>
          <a:p>
            <a:pPr lvl="0"/>
            <a:r>
              <a:rPr lang="en-US" dirty="0" err="1" smtClean="0">
                <a:latin typeface="Kruti Dev 010" pitchFamily="2" charset="0"/>
              </a:rPr>
              <a:t>orZeku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foÙkh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o"kZ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ctV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vuqeku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lvl="0"/>
            <a:r>
              <a:rPr lang="en-US" dirty="0" err="1" smtClean="0">
                <a:latin typeface="Kruti Dev 010" pitchFamily="2" charset="0"/>
              </a:rPr>
              <a:t>cSBd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ts.Mk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djuk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endParaRPr lang="en-US" dirty="0">
              <a:latin typeface="Kruti Dev 010" pitchFamily="2" charset="0"/>
            </a:endParaRPr>
          </a:p>
        </p:txBody>
      </p:sp>
      <p:pic>
        <p:nvPicPr>
          <p:cNvPr id="4" name="Picture 3" descr="http://wikieducator.org/images/thumb/e/e5/Gs25.png/400px-Gs2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048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err="1" smtClean="0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60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60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US" sz="60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Kruti Dev 010" pitchFamily="2" charset="0"/>
              </a:rPr>
              <a:t>lfpo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latin typeface="Kruti Dev 010" pitchFamily="2" charset="0"/>
              </a:rPr>
              <a:t>xzke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iapk;r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dk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lfpo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xzke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lHkk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dk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lfpo</a:t>
            </a:r>
            <a:r>
              <a:rPr lang="en-US" sz="3000" dirty="0">
                <a:latin typeface="Kruti Dev 010" pitchFamily="2" charset="0"/>
              </a:rPr>
              <a:t> </a:t>
            </a:r>
            <a:r>
              <a:rPr lang="en-US" sz="3000" dirty="0" err="1">
                <a:latin typeface="Kruti Dev 010" pitchFamily="2" charset="0"/>
              </a:rPr>
              <a:t>gksxkA</a:t>
            </a:r>
            <a:r>
              <a:rPr lang="en-US" sz="3000" dirty="0">
                <a:latin typeface="Kruti Dev 010" pitchFamily="2" charset="0"/>
              </a:rPr>
              <a:t> </a:t>
            </a:r>
            <a:endParaRPr lang="en-US" sz="3000" dirty="0" smtClean="0">
              <a:latin typeface="Kruti Dev 010" pitchFamily="2" charset="0"/>
            </a:endParaRPr>
          </a:p>
          <a:p>
            <a:pPr algn="just"/>
            <a:r>
              <a:rPr lang="en-US" sz="3000" dirty="0" err="1" smtClean="0">
                <a:latin typeface="Kruti Dev 010" pitchFamily="2" charset="0"/>
              </a:rPr>
              <a:t>lfpo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cSBd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esa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fy</a:t>
            </a:r>
            <a:r>
              <a:rPr lang="en-US" sz="3000" dirty="0" smtClean="0">
                <a:latin typeface="Kruti Dev 010" pitchFamily="2" charset="0"/>
              </a:rPr>
              <a:t>, </a:t>
            </a:r>
            <a:r>
              <a:rPr lang="en-US" sz="3000" dirty="0" err="1" smtClean="0">
                <a:latin typeface="Kruti Dev 010" pitchFamily="2" charset="0"/>
              </a:rPr>
              <a:t>x;s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fu.kZ;ksa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dks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laf</a:t>
            </a:r>
            <a:r>
              <a:rPr lang="en-US" sz="3000" dirty="0" smtClean="0">
                <a:latin typeface="Kruti Dev 010" pitchFamily="2" charset="0"/>
              </a:rPr>
              <a:t>{</a:t>
            </a:r>
            <a:r>
              <a:rPr lang="en-US" sz="3000" dirty="0" err="1" smtClean="0">
                <a:latin typeface="Kruti Dev 010" pitchFamily="2" charset="0"/>
              </a:rPr>
              <a:t>kIr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tkudkjh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ds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fy</a:t>
            </a:r>
            <a:r>
              <a:rPr lang="en-US" sz="3000" dirty="0" smtClean="0">
                <a:latin typeface="Kruti Dev 010" pitchFamily="2" charset="0"/>
              </a:rPr>
              <a:t>, </a:t>
            </a:r>
            <a:r>
              <a:rPr lang="en-US" sz="3000" dirty="0" err="1" smtClean="0">
                <a:latin typeface="Kruti Dev 010" pitchFamily="2" charset="0"/>
              </a:rPr>
              <a:t>i</a:t>
            </a:r>
            <a:r>
              <a:rPr lang="en-US" sz="3000" dirty="0" smtClean="0">
                <a:latin typeface="Kruti Dev 010" pitchFamily="2" charset="0"/>
              </a:rPr>
              <a:t>&lt;+</a:t>
            </a:r>
            <a:r>
              <a:rPr lang="en-US" sz="3000" dirty="0" err="1" smtClean="0">
                <a:latin typeface="Kruti Dev 010" pitchFamily="2" charset="0"/>
              </a:rPr>
              <a:t>dj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lquk;sxkA</a:t>
            </a:r>
            <a:r>
              <a:rPr lang="en-US" sz="3000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sz="3000" dirty="0" err="1" smtClean="0">
                <a:latin typeface="Kruti Dev 010" pitchFamily="2" charset="0"/>
              </a:rPr>
              <a:t>lacaf</a:t>
            </a:r>
            <a:r>
              <a:rPr lang="en-US" sz="3000" dirty="0" smtClean="0">
                <a:latin typeface="Kruti Dev 010" pitchFamily="2" charset="0"/>
              </a:rPr>
              <a:t>/</a:t>
            </a:r>
            <a:r>
              <a:rPr lang="en-US" sz="3000" dirty="0" err="1" smtClean="0">
                <a:latin typeface="Kruti Dev 010" pitchFamily="2" charset="0"/>
              </a:rPr>
              <a:t>kr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xzke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iapk;r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ds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lfpo</a:t>
            </a:r>
            <a:r>
              <a:rPr lang="en-US" sz="3000" dirty="0" smtClean="0">
                <a:latin typeface="Kruti Dev 010" pitchFamily="2" charset="0"/>
              </a:rPr>
              <a:t> }</a:t>
            </a:r>
            <a:r>
              <a:rPr lang="en-US" sz="3000" dirty="0" err="1" smtClean="0">
                <a:latin typeface="Kruti Dev 010" pitchFamily="2" charset="0"/>
              </a:rPr>
              <a:t>kjk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mlh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ds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vuqlkj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fofu'p;kaasa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dks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dk;Zokgh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iath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esa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vfHkfyf</a:t>
            </a:r>
            <a:r>
              <a:rPr lang="en-US" sz="3000" dirty="0" smtClean="0">
                <a:latin typeface="Kruti Dev 010" pitchFamily="2" charset="0"/>
              </a:rPr>
              <a:t>[</a:t>
            </a:r>
            <a:r>
              <a:rPr lang="en-US" sz="3000" dirty="0" err="1" smtClean="0">
                <a:latin typeface="Kruti Dev 010" pitchFamily="2" charset="0"/>
              </a:rPr>
              <a:t>kr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fd;k</a:t>
            </a:r>
            <a:r>
              <a:rPr lang="en-US" sz="3000" dirty="0" smtClean="0">
                <a:latin typeface="Kruti Dev 010" pitchFamily="2" charset="0"/>
              </a:rPr>
              <a:t> </a:t>
            </a:r>
            <a:r>
              <a:rPr lang="en-US" sz="3000" dirty="0" err="1" smtClean="0">
                <a:latin typeface="Kruti Dev 010" pitchFamily="2" charset="0"/>
              </a:rPr>
              <a:t>tk;sxkA</a:t>
            </a:r>
            <a:r>
              <a:rPr lang="en-US" sz="3000" dirty="0" smtClean="0">
                <a:latin typeface="Kruti Dev 010" pitchFamily="2" charset="0"/>
              </a:rPr>
              <a:t> </a:t>
            </a:r>
          </a:p>
          <a:p>
            <a:endParaRPr lang="en-US" sz="3000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l"/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vuqlwfpr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{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ks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=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dksje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000" dirty="0" smtClean="0">
                <a:latin typeface="Kruti Dev 010" pitchFamily="2" charset="0"/>
              </a:rPr>
              <a:t>	</a:t>
            </a:r>
            <a:r>
              <a:rPr lang="en-US" sz="4000" dirty="0" err="1" smtClean="0">
                <a:latin typeface="Kruti Dev 010" pitchFamily="2" charset="0"/>
              </a:rPr>
              <a:t>vuqlwfpr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>
                <a:latin typeface="Kruti Dev 010" pitchFamily="2" charset="0"/>
              </a:rPr>
              <a:t>{</a:t>
            </a:r>
            <a:r>
              <a:rPr lang="en-US" sz="4000" dirty="0" err="1">
                <a:latin typeface="Kruti Dev 010" pitchFamily="2" charset="0"/>
              </a:rPr>
              <a:t>ks</a:t>
            </a:r>
            <a:r>
              <a:rPr lang="en-US" sz="4000" dirty="0">
                <a:latin typeface="Kruti Dev 010" pitchFamily="2" charset="0"/>
              </a:rPr>
              <a:t>= </a:t>
            </a:r>
            <a:r>
              <a:rPr lang="en-US" sz="4000" dirty="0" err="1">
                <a:latin typeface="Kruti Dev 010" pitchFamily="2" charset="0"/>
              </a:rPr>
              <a:t>esa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xzke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lHkk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ds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dqy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lnL;ksa</a:t>
            </a:r>
            <a:r>
              <a:rPr lang="en-US" sz="4000" dirty="0">
                <a:latin typeface="Kruti Dev 010" pitchFamily="2" charset="0"/>
              </a:rPr>
              <a:t> dh la[;k </a:t>
            </a:r>
            <a:r>
              <a:rPr lang="en-US" sz="4000" dirty="0" err="1">
                <a:latin typeface="Kruti Dev 010" pitchFamily="2" charset="0"/>
              </a:rPr>
              <a:t>ds</a:t>
            </a:r>
            <a:r>
              <a:rPr lang="en-US" sz="4000" dirty="0">
                <a:latin typeface="Kruti Dev 010" pitchFamily="2" charset="0"/>
              </a:rPr>
              <a:t> ,d </a:t>
            </a:r>
            <a:r>
              <a:rPr lang="en-US" sz="4000" dirty="0" err="1">
                <a:latin typeface="Kruti Dev 010" pitchFamily="2" charset="0"/>
              </a:rPr>
              <a:t>frgkbZ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lnL;ksa</a:t>
            </a:r>
            <a:r>
              <a:rPr lang="en-US" sz="4000" dirty="0">
                <a:latin typeface="Kruti Dev 010" pitchFamily="2" charset="0"/>
              </a:rPr>
              <a:t> dh la[;k </a:t>
            </a:r>
            <a:r>
              <a:rPr lang="en-US" sz="4000" dirty="0" err="1">
                <a:latin typeface="Kruti Dev 010" pitchFamily="2" charset="0"/>
              </a:rPr>
              <a:t>dksje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ds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fy</a:t>
            </a:r>
            <a:r>
              <a:rPr lang="en-US" sz="4000" dirty="0">
                <a:latin typeface="Kruti Dev 010" pitchFamily="2" charset="0"/>
              </a:rPr>
              <a:t>, </a:t>
            </a:r>
            <a:r>
              <a:rPr lang="en-US" sz="4000" dirty="0" err="1">
                <a:latin typeface="Kruti Dev 010" pitchFamily="2" charset="0"/>
              </a:rPr>
              <a:t>vko';d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gS</a:t>
            </a:r>
            <a:r>
              <a:rPr lang="en-US" sz="4000" dirty="0">
                <a:latin typeface="Kruti Dev 010" pitchFamily="2" charset="0"/>
              </a:rPr>
              <a:t>] </a:t>
            </a:r>
            <a:r>
              <a:rPr lang="en-US" sz="4000" dirty="0" err="1">
                <a:latin typeface="Kruti Dev 010" pitchFamily="2" charset="0"/>
              </a:rPr>
              <a:t>ijUrq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bl</a:t>
            </a:r>
            <a:r>
              <a:rPr lang="en-US" sz="4000" dirty="0">
                <a:latin typeface="Kruti Dev 010" pitchFamily="2" charset="0"/>
              </a:rPr>
              <a:t> ,d </a:t>
            </a:r>
            <a:r>
              <a:rPr lang="en-US" sz="4000" dirty="0" err="1">
                <a:latin typeface="Kruti Dev 010" pitchFamily="2" charset="0"/>
              </a:rPr>
              <a:t>frgkbZ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lnL;ksa</a:t>
            </a:r>
            <a:r>
              <a:rPr lang="en-US" sz="4000" dirty="0">
                <a:latin typeface="Kruti Dev 010" pitchFamily="2" charset="0"/>
              </a:rPr>
              <a:t> dh la[;k </a:t>
            </a:r>
            <a:r>
              <a:rPr lang="en-US" sz="4000" dirty="0" err="1">
                <a:latin typeface="Kruti Dev 010" pitchFamily="2" charset="0"/>
              </a:rPr>
              <a:t>esa</a:t>
            </a:r>
            <a:r>
              <a:rPr lang="en-US" sz="4000" dirty="0">
                <a:latin typeface="Kruti Dev 010" pitchFamily="2" charset="0"/>
              </a:rPr>
              <a:t> ,d </a:t>
            </a:r>
            <a:r>
              <a:rPr lang="en-US" sz="4000" dirty="0" err="1">
                <a:latin typeface="Kruti Dev 010" pitchFamily="2" charset="0"/>
              </a:rPr>
              <a:t>frgkbZ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efgyk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lnL;ksa</a:t>
            </a:r>
            <a:r>
              <a:rPr lang="en-US" sz="4000" dirty="0">
                <a:latin typeface="Kruti Dev 010" pitchFamily="2" charset="0"/>
              </a:rPr>
              <a:t> dh </a:t>
            </a:r>
            <a:r>
              <a:rPr lang="en-US" sz="4000" dirty="0" err="1">
                <a:latin typeface="Kruti Dev 010" pitchFamily="2" charset="0"/>
              </a:rPr>
              <a:t>mifLFkfr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vfuok;Z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gSA</a:t>
            </a:r>
            <a:endParaRPr lang="en-US" sz="4000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algn="l"/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dksje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ds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vHkko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LFkfxr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sz="4000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600" dirty="0" err="1" smtClean="0">
                <a:latin typeface="Kruti Dev 010" pitchFamily="2" charset="0"/>
              </a:rPr>
              <a:t>xzke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lHkk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fu/</a:t>
            </a:r>
            <a:r>
              <a:rPr lang="en-US" sz="3600" dirty="0" err="1">
                <a:latin typeface="Kruti Dev 010" pitchFamily="2" charset="0"/>
              </a:rPr>
              <a:t>kkZfjr</a:t>
            </a:r>
            <a:r>
              <a:rPr lang="en-US" sz="3600" dirty="0">
                <a:latin typeface="Kruti Dev 010" pitchFamily="2" charset="0"/>
              </a:rPr>
              <a:t> la[;k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lnL;ksa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mifLFkr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ugha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gksus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ij</a:t>
            </a:r>
            <a:r>
              <a:rPr lang="en-US" sz="3600" dirty="0">
                <a:latin typeface="Kruti Dev 010" pitchFamily="2" charset="0"/>
              </a:rPr>
              <a:t> v/;{</a:t>
            </a:r>
            <a:r>
              <a:rPr lang="en-US" sz="3600" dirty="0" err="1">
                <a:latin typeface="Kruti Dev 010" pitchFamily="2" charset="0"/>
              </a:rPr>
              <a:t>krk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djusokyk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O;fDr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xzke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lHkk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dks</a:t>
            </a:r>
            <a:r>
              <a:rPr lang="en-US" sz="3600" dirty="0">
                <a:latin typeface="Kruti Dev 010" pitchFamily="2" charset="0"/>
              </a:rPr>
              <a:t> ,</a:t>
            </a:r>
            <a:r>
              <a:rPr lang="en-US" sz="3600" dirty="0" err="1">
                <a:latin typeface="Kruti Dev 010" pitchFamily="2" charset="0"/>
              </a:rPr>
              <a:t>sls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vkxkeh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rkjh</a:t>
            </a:r>
            <a:r>
              <a:rPr lang="en-US" sz="3600" dirty="0">
                <a:latin typeface="Kruti Dev 010" pitchFamily="2" charset="0"/>
              </a:rPr>
              <a:t>[k </a:t>
            </a:r>
            <a:r>
              <a:rPr lang="en-US" sz="3600" dirty="0" err="1">
                <a:latin typeface="Kruti Dev 010" pitchFamily="2" charset="0"/>
              </a:rPr>
              <a:t>rFkk</a:t>
            </a:r>
            <a:r>
              <a:rPr lang="en-US" sz="3600" dirty="0">
                <a:latin typeface="Kruti Dev 010" pitchFamily="2" charset="0"/>
              </a:rPr>
              <a:t> le;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fy</a:t>
            </a:r>
            <a:r>
              <a:rPr lang="en-US" sz="3600" dirty="0">
                <a:latin typeface="Kruti Dev 010" pitchFamily="2" charset="0"/>
              </a:rPr>
              <a:t>, </a:t>
            </a:r>
            <a:r>
              <a:rPr lang="en-US" sz="3600" dirty="0" err="1">
                <a:latin typeface="Kruti Dev 010" pitchFamily="2" charset="0"/>
              </a:rPr>
              <a:t>LFkfxr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dj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nsxk</a:t>
            </a:r>
            <a:r>
              <a:rPr lang="en-US" sz="3600" dirty="0">
                <a:latin typeface="Kruti Dev 010" pitchFamily="2" charset="0"/>
              </a:rPr>
              <a:t>] </a:t>
            </a:r>
            <a:r>
              <a:rPr lang="en-US" sz="3600" dirty="0" err="1">
                <a:latin typeface="Kruti Dev 010" pitchFamily="2" charset="0"/>
              </a:rPr>
              <a:t>tSlk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og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fu;r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djsaA</a:t>
            </a:r>
            <a:r>
              <a:rPr lang="en-US" sz="3600" dirty="0">
                <a:latin typeface="Kruti Dev 010" pitchFamily="2" charset="0"/>
              </a:rPr>
              <a:t> </a:t>
            </a:r>
            <a:endParaRPr lang="en-US" sz="3600" dirty="0" smtClean="0">
              <a:latin typeface="Kruti Dev 010" pitchFamily="2" charset="0"/>
            </a:endParaRPr>
          </a:p>
          <a:p>
            <a:pPr algn="just"/>
            <a:r>
              <a:rPr lang="en-US" sz="3600" dirty="0" err="1" smtClean="0">
                <a:latin typeface="Kruti Dev 010" pitchFamily="2" charset="0"/>
              </a:rPr>
              <a:t>LFkfxr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xzke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lHkk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smtClean="0">
                <a:latin typeface="Kruti Dev 010" pitchFamily="2" charset="0"/>
              </a:rPr>
              <a:t>dh </a:t>
            </a:r>
            <a:r>
              <a:rPr lang="en-US" sz="3600" dirty="0" err="1">
                <a:latin typeface="Kruti Dev 010" pitchFamily="2" charset="0"/>
              </a:rPr>
              <a:t>vkxkeh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fy</a:t>
            </a:r>
            <a:r>
              <a:rPr lang="en-US" sz="3600" dirty="0">
                <a:latin typeface="Kruti Dev 010" pitchFamily="2" charset="0"/>
              </a:rPr>
              <a:t>, </a:t>
            </a:r>
            <a:r>
              <a:rPr lang="en-US" sz="3600" dirty="0" err="1" smtClean="0">
                <a:latin typeface="Kruti Dev 010" pitchFamily="2" charset="0"/>
              </a:rPr>
              <a:t>dksje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vko';d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ugha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gksxk</a:t>
            </a:r>
            <a:r>
              <a:rPr lang="en-US" sz="3600" dirty="0" smtClean="0">
                <a:latin typeface="Kruti Dev 010" pitchFamily="2" charset="0"/>
              </a:rPr>
              <a:t>] </a:t>
            </a:r>
          </a:p>
          <a:p>
            <a:pPr algn="just"/>
            <a:r>
              <a:rPr lang="en-US" sz="3600" dirty="0" err="1" smtClean="0">
                <a:latin typeface="Kruti Dev 010" pitchFamily="2" charset="0"/>
              </a:rPr>
              <a:t>LFkfxr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xzke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lHkk</a:t>
            </a:r>
            <a:r>
              <a:rPr lang="en-US" sz="3600" dirty="0" smtClean="0">
                <a:latin typeface="Kruti Dev 010" pitchFamily="2" charset="0"/>
              </a:rPr>
              <a:t> dh </a:t>
            </a:r>
            <a:r>
              <a:rPr lang="en-US" sz="3600" dirty="0" err="1" smtClean="0">
                <a:latin typeface="Kruti Dev 010" pitchFamily="2" charset="0"/>
              </a:rPr>
              <a:t>vkxkeh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cSBd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fy</a:t>
            </a:r>
            <a:r>
              <a:rPr lang="en-US" sz="3600" dirty="0" smtClean="0">
                <a:latin typeface="Kruti Dev 010" pitchFamily="2" charset="0"/>
              </a:rPr>
              <a:t>, </a:t>
            </a:r>
            <a:r>
              <a:rPr lang="en-US" sz="3600" dirty="0" err="1" smtClean="0">
                <a:latin typeface="Kruti Dev 010" pitchFamily="2" charset="0"/>
              </a:rPr>
              <a:t>dk;Zlwph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esa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dksbZ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ifjoÙkZu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ugha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gksxkA</a:t>
            </a:r>
            <a:r>
              <a:rPr lang="en-US" sz="3600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lapkyu</a:t>
            </a:r>
            <a:r>
              <a:rPr lang="en-US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cSBd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lapkyu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mldh</a:t>
            </a:r>
            <a:r>
              <a:rPr lang="en-US" dirty="0">
                <a:latin typeface="Kruti Dev 010" pitchFamily="2" charset="0"/>
              </a:rPr>
              <a:t> v/;{</a:t>
            </a:r>
            <a:r>
              <a:rPr lang="en-US" dirty="0" err="1">
                <a:latin typeface="Kruti Dev 010" pitchFamily="2" charset="0"/>
              </a:rPr>
              <a:t>krk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O;fDr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tk;sxkA</a:t>
            </a:r>
            <a:r>
              <a:rPr lang="en-US" dirty="0">
                <a:latin typeface="Kruti Dev 010" pitchFamily="2" charset="0"/>
              </a:rPr>
              <a:t>	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Kruti Dev 010" pitchFamily="2" charset="0"/>
              </a:rPr>
              <a:t>v/;{k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jk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le{k </a:t>
            </a:r>
            <a:r>
              <a:rPr lang="en-US" dirty="0" err="1">
                <a:latin typeface="Kruti Dev 010" pitchFamily="2" charset="0"/>
              </a:rPr>
              <a:t>fopkjkFkZ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fy;s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eqn~nks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ppkZ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izfØ;k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fofuf’pr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tk;sxkA</a:t>
            </a:r>
            <a:endParaRPr lang="en-US" dirty="0">
              <a:latin typeface="Kruti Dev 01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err="1">
                <a:latin typeface="Kruti Dev 010" pitchFamily="2" charset="0"/>
              </a:rPr>
              <a:t>cSBd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x;s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fu.kZ;ksa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laf</a:t>
            </a:r>
            <a:r>
              <a:rPr lang="en-US" dirty="0">
                <a:latin typeface="Kruti Dev 010" pitchFamily="2" charset="0"/>
              </a:rPr>
              <a:t>{</a:t>
            </a:r>
            <a:r>
              <a:rPr lang="en-US" dirty="0" err="1">
                <a:latin typeface="Kruti Dev 010" pitchFamily="2" charset="0"/>
              </a:rPr>
              <a:t>kIr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tkudkjh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, </a:t>
            </a:r>
            <a:r>
              <a:rPr lang="en-US" dirty="0" err="1" smtClean="0">
                <a:latin typeface="Kruti Dev 010" pitchFamily="2" charset="0"/>
              </a:rPr>
              <a:t>iapk;r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lfpo</a:t>
            </a:r>
            <a:r>
              <a:rPr lang="en-US" dirty="0" smtClean="0">
                <a:latin typeface="Kruti Dev 010" pitchFamily="2" charset="0"/>
              </a:rPr>
              <a:t> }</a:t>
            </a:r>
            <a:r>
              <a:rPr lang="en-US" dirty="0" err="1" smtClean="0">
                <a:latin typeface="Kruti Dev 010" pitchFamily="2" charset="0"/>
              </a:rPr>
              <a:t>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>
                <a:latin typeface="Kruti Dev 010" pitchFamily="2" charset="0"/>
              </a:rPr>
              <a:t>&lt;+</a:t>
            </a:r>
            <a:r>
              <a:rPr lang="en-US" dirty="0" err="1">
                <a:latin typeface="Kruti Dev 010" pitchFamily="2" charset="0"/>
              </a:rPr>
              <a:t>dj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lquk;k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tk;sxkA</a:t>
            </a:r>
            <a:endParaRPr lang="en-US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Kruti Dev 010" pitchFamily="2" charset="0"/>
              </a:rPr>
              <a:t>lkekU; {ks= esa v/;{krk</a:t>
            </a:r>
            <a:r>
              <a:rPr 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latin typeface="Kruti Dev 010" pitchFamily="2" charset="0"/>
              </a:rPr>
              <a:t>	</a:t>
            </a:r>
            <a:r>
              <a:rPr lang="en-US" sz="3600" dirty="0" err="1" smtClean="0">
                <a:latin typeface="Kruti Dev 010" pitchFamily="2" charset="0"/>
              </a:rPr>
              <a:t>lkekU</a:t>
            </a:r>
            <a:r>
              <a:rPr lang="en-US" sz="3600" dirty="0">
                <a:latin typeface="Kruti Dev 010" pitchFamily="2" charset="0"/>
              </a:rPr>
              <a:t>; {</a:t>
            </a:r>
            <a:r>
              <a:rPr lang="en-US" sz="3600" dirty="0" err="1">
                <a:latin typeface="Kruti Dev 010" pitchFamily="2" charset="0"/>
              </a:rPr>
              <a:t>ks</a:t>
            </a:r>
            <a:r>
              <a:rPr lang="en-US" sz="3600" dirty="0">
                <a:latin typeface="Kruti Dev 010" pitchFamily="2" charset="0"/>
              </a:rPr>
              <a:t>=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lHkk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dh v/;{</a:t>
            </a:r>
            <a:r>
              <a:rPr lang="en-US" sz="3600" dirty="0" err="1">
                <a:latin typeface="Kruti Dev 010" pitchFamily="2" charset="0"/>
              </a:rPr>
              <a:t>krk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lacaf</a:t>
            </a:r>
            <a:r>
              <a:rPr lang="en-US" sz="3600" dirty="0" smtClean="0">
                <a:latin typeface="Kruti Dev 010" pitchFamily="2" charset="0"/>
              </a:rPr>
              <a:t>/</a:t>
            </a:r>
            <a:r>
              <a:rPr lang="en-US" sz="3600" dirty="0" err="1" smtClean="0">
                <a:latin typeface="Kruti Dev 010" pitchFamily="2" charset="0"/>
              </a:rPr>
              <a:t>kr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xzke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iapk;r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eqf</a:t>
            </a:r>
            <a:r>
              <a:rPr lang="en-US" sz="3600" dirty="0">
                <a:latin typeface="Kruti Dev 010" pitchFamily="2" charset="0"/>
              </a:rPr>
              <a:t>[</a:t>
            </a:r>
            <a:r>
              <a:rPr lang="en-US" sz="3600" dirty="0" err="1">
                <a:latin typeface="Kruti Dev 010" pitchFamily="2" charset="0"/>
              </a:rPr>
              <a:t>k;k</a:t>
            </a:r>
            <a:r>
              <a:rPr lang="en-US" sz="3600" dirty="0">
                <a:latin typeface="Kruti Dev 010" pitchFamily="2" charset="0"/>
              </a:rPr>
              <a:t> }</a:t>
            </a:r>
            <a:r>
              <a:rPr lang="en-US" sz="3600" dirty="0" err="1">
                <a:latin typeface="Kruti Dev 010" pitchFamily="2" charset="0"/>
              </a:rPr>
              <a:t>kjk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fd;k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tk;sxkA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eqf</a:t>
            </a:r>
            <a:r>
              <a:rPr lang="en-US" sz="3600" dirty="0">
                <a:latin typeface="Kruti Dev 010" pitchFamily="2" charset="0"/>
              </a:rPr>
              <a:t>[</a:t>
            </a:r>
            <a:r>
              <a:rPr lang="en-US" sz="3600" dirty="0" err="1">
                <a:latin typeface="Kruti Dev 010" pitchFamily="2" charset="0"/>
              </a:rPr>
              <a:t>k;k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vuqifLFkfr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mi&amp;eqf</a:t>
            </a:r>
            <a:r>
              <a:rPr lang="en-US" sz="3600" dirty="0">
                <a:latin typeface="Kruti Dev 010" pitchFamily="2" charset="0"/>
              </a:rPr>
              <a:t>[</a:t>
            </a:r>
            <a:r>
              <a:rPr lang="en-US" sz="3600" dirty="0" err="1">
                <a:latin typeface="Kruti Dev 010" pitchFamily="2" charset="0"/>
              </a:rPr>
              <a:t>k;k</a:t>
            </a:r>
            <a:r>
              <a:rPr lang="en-US" sz="3600" dirty="0">
                <a:latin typeface="Kruti Dev 010" pitchFamily="2" charset="0"/>
              </a:rPr>
              <a:t> }</a:t>
            </a:r>
            <a:r>
              <a:rPr lang="en-US" sz="3600" dirty="0" err="1">
                <a:latin typeface="Kruti Dev 010" pitchFamily="2" charset="0"/>
              </a:rPr>
              <a:t>kjk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rFkk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nksuksa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vuqifLFkfr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dh v/;{</a:t>
            </a:r>
            <a:r>
              <a:rPr lang="en-US" sz="3600" dirty="0" err="1">
                <a:latin typeface="Kruti Dev 010" pitchFamily="2" charset="0"/>
              </a:rPr>
              <a:t>krk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fy</a:t>
            </a:r>
            <a:r>
              <a:rPr lang="en-US" sz="3600" dirty="0">
                <a:latin typeface="Kruti Dev 010" pitchFamily="2" charset="0"/>
              </a:rPr>
              <a:t>, </a:t>
            </a:r>
            <a:r>
              <a:rPr lang="en-US" sz="3600" dirty="0" err="1">
                <a:latin typeface="Kruti Dev 010" pitchFamily="2" charset="0"/>
              </a:rPr>
              <a:t>mifLFkr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lnL;ksa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cgqer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fuokZfpr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lnL</a:t>
            </a:r>
            <a:r>
              <a:rPr lang="en-US" sz="3600" dirty="0">
                <a:latin typeface="Kruti Dev 010" pitchFamily="2" charset="0"/>
              </a:rPr>
              <a:t>; </a:t>
            </a:r>
            <a:r>
              <a:rPr lang="en-US" sz="3600" dirty="0" err="1">
                <a:latin typeface="Kruti Dev 010" pitchFamily="2" charset="0"/>
              </a:rPr>
              <a:t>xzke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lHkk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dh v/;{</a:t>
            </a:r>
            <a:r>
              <a:rPr lang="en-US" sz="3600" dirty="0" err="1">
                <a:latin typeface="Kruti Dev 010" pitchFamily="2" charset="0"/>
              </a:rPr>
              <a:t>krk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djsxkA</a:t>
            </a:r>
            <a:r>
              <a:rPr lang="en-US" sz="3600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vuqlwfpr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{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ks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=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v/;{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krk</a:t>
            </a:r>
            <a:r>
              <a:rPr lang="en-US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Kruti Dev 010" pitchFamily="2" charset="0"/>
              </a:rPr>
              <a:t>	</a:t>
            </a:r>
            <a:r>
              <a:rPr lang="en-US" dirty="0" err="1" smtClean="0">
                <a:latin typeface="Kruti Dev 010" pitchFamily="2" charset="0"/>
              </a:rPr>
              <a:t>vuqlqfpr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{</a:t>
            </a:r>
            <a:r>
              <a:rPr lang="en-US" dirty="0" err="1">
                <a:latin typeface="Kruti Dev 010" pitchFamily="2" charset="0"/>
              </a:rPr>
              <a:t>ks</a:t>
            </a:r>
            <a:r>
              <a:rPr lang="en-US" dirty="0">
                <a:latin typeface="Kruti Dev 010" pitchFamily="2" charset="0"/>
              </a:rPr>
              <a:t>=</a:t>
            </a:r>
            <a:r>
              <a:rPr lang="en-US" dirty="0" err="1">
                <a:latin typeface="Kruti Dev 010" pitchFamily="2" charset="0"/>
              </a:rPr>
              <a:t>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cSBd</a:t>
            </a:r>
            <a:r>
              <a:rPr lang="en-US" dirty="0">
                <a:latin typeface="Kruti Dev 010" pitchFamily="2" charset="0"/>
              </a:rPr>
              <a:t> dh v/;{</a:t>
            </a:r>
            <a:r>
              <a:rPr lang="en-US" dirty="0" err="1">
                <a:latin typeface="Kruti Dev 010" pitchFamily="2" charset="0"/>
              </a:rPr>
              <a:t>krk</a:t>
            </a:r>
            <a:r>
              <a:rPr lang="en-US" dirty="0">
                <a:latin typeface="Kruti Dev 010" pitchFamily="2" charset="0"/>
              </a:rPr>
              <a:t>] ml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vuqlwfpr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tutkfr;ksa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,</a:t>
            </a:r>
            <a:r>
              <a:rPr lang="en-US" dirty="0" err="1">
                <a:latin typeface="Kruti Dev 010" pitchFamily="2" charset="0"/>
              </a:rPr>
              <a:t>sls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</a:t>
            </a:r>
            <a:r>
              <a:rPr lang="en-US" dirty="0">
                <a:latin typeface="Kruti Dev 010" pitchFamily="2" charset="0"/>
              </a:rPr>
              <a:t>;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tk;sxh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tks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laoaf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iapk;r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eqf</a:t>
            </a:r>
            <a:r>
              <a:rPr lang="en-US" dirty="0">
                <a:latin typeface="Kruti Dev 010" pitchFamily="2" charset="0"/>
              </a:rPr>
              <a:t>[</a:t>
            </a:r>
            <a:r>
              <a:rPr lang="en-US" dirty="0" err="1">
                <a:latin typeface="Kruti Dev 010" pitchFamily="2" charset="0"/>
              </a:rPr>
              <a:t>k;k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mieqf</a:t>
            </a:r>
            <a:r>
              <a:rPr lang="en-US" dirty="0">
                <a:latin typeface="Kruti Dev 010" pitchFamily="2" charset="0"/>
              </a:rPr>
              <a:t>[</a:t>
            </a:r>
            <a:r>
              <a:rPr lang="en-US" dirty="0" err="1">
                <a:latin typeface="Kruti Dev 010" pitchFamily="2" charset="0"/>
              </a:rPr>
              <a:t>k;k</a:t>
            </a:r>
            <a:r>
              <a:rPr lang="en-US" dirty="0">
                <a:latin typeface="Kruti Dev 010" pitchFamily="2" charset="0"/>
              </a:rPr>
              <a:t> ;k </a:t>
            </a:r>
            <a:r>
              <a:rPr lang="en-US" dirty="0" err="1">
                <a:latin typeface="Kruti Dev 010" pitchFamily="2" charset="0"/>
              </a:rPr>
              <a:t>izknsf'kd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fuokZpu</a:t>
            </a:r>
            <a:r>
              <a:rPr lang="en-US" dirty="0">
                <a:latin typeface="Kruti Dev 010" pitchFamily="2" charset="0"/>
              </a:rPr>
              <a:t> {</a:t>
            </a:r>
            <a:r>
              <a:rPr lang="en-US" dirty="0" err="1">
                <a:latin typeface="Kruti Dev 010" pitchFamily="2" charset="0"/>
              </a:rPr>
              <a:t>ks</a:t>
            </a:r>
            <a:r>
              <a:rPr lang="en-US" dirty="0">
                <a:latin typeface="Kruti Dev 010" pitchFamily="2" charset="0"/>
              </a:rPr>
              <a:t>=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</a:t>
            </a:r>
            <a:r>
              <a:rPr lang="en-US" dirty="0">
                <a:latin typeface="Kruti Dev 010" pitchFamily="2" charset="0"/>
              </a:rPr>
              <a:t>; ugh </a:t>
            </a:r>
            <a:r>
              <a:rPr lang="en-US" dirty="0" err="1">
                <a:latin typeface="Kruti Dev 010" pitchFamily="2" charset="0"/>
              </a:rPr>
              <a:t>gks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ml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{</a:t>
            </a:r>
            <a:r>
              <a:rPr lang="en-US" dirty="0" err="1">
                <a:latin typeface="Kruti Dev 010" pitchFamily="2" charset="0"/>
              </a:rPr>
              <a:t>ks</a:t>
            </a:r>
            <a:r>
              <a:rPr lang="en-US" dirty="0">
                <a:latin typeface="Kruti Dev 010" pitchFamily="2" charset="0"/>
              </a:rPr>
              <a:t>= </a:t>
            </a:r>
            <a:r>
              <a:rPr lang="en-US" dirty="0" err="1">
                <a:latin typeface="Kruti Dev 010" pitchFamily="2" charset="0"/>
              </a:rPr>
              <a:t>es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ijEijk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izpfyr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jhfr&amp;fjokt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vuqlkj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ekU;rk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izkIr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O;fDr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tks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tSls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ek</a:t>
            </a:r>
            <a:r>
              <a:rPr lang="en-US" dirty="0">
                <a:latin typeface="Kruti Dev 010" pitchFamily="2" charset="0"/>
              </a:rPr>
              <a:t>¡&gt;h] </a:t>
            </a:r>
            <a:r>
              <a:rPr lang="en-US" dirty="0" err="1">
                <a:latin typeface="Kruti Dev 010" pitchFamily="2" charset="0"/>
              </a:rPr>
              <a:t>eq.Mk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ikgu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egrks</a:t>
            </a:r>
            <a:r>
              <a:rPr lang="en-US" dirty="0">
                <a:latin typeface="Kruti Dev 010" pitchFamily="2" charset="0"/>
              </a:rPr>
              <a:t> ;k </a:t>
            </a:r>
            <a:r>
              <a:rPr lang="en-US" dirty="0" err="1">
                <a:latin typeface="Kruti Dev 010" pitchFamily="2" charset="0"/>
              </a:rPr>
              <a:t>fdlh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uke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tkuk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</a:t>
            </a:r>
            <a:r>
              <a:rPr lang="en-US" dirty="0">
                <a:latin typeface="Kruti Dev 010" pitchFamily="2" charset="0"/>
              </a:rPr>
              <a:t>] ;k </a:t>
            </a:r>
            <a:r>
              <a:rPr lang="en-US" dirty="0" err="1">
                <a:latin typeface="Kruti Dev 010" pitchFamily="2" charset="0"/>
              </a:rPr>
              <a:t>muds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euksuhr</a:t>
            </a:r>
            <a:r>
              <a:rPr lang="en-US" dirty="0">
                <a:latin typeface="Kruti Dev 010" pitchFamily="2" charset="0"/>
              </a:rPr>
              <a:t>@ </a:t>
            </a:r>
            <a:r>
              <a:rPr lang="en-US" dirty="0" err="1">
                <a:latin typeface="Kruti Dev 010" pitchFamily="2" charset="0"/>
              </a:rPr>
              <a:t>lefFkZr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O;fDr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gksA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800" dirty="0" smtClean="0">
                <a:latin typeface="Kruti Dev 010" pitchFamily="2" charset="0"/>
              </a:rPr>
              <a:t>	</a:t>
            </a:r>
            <a:r>
              <a:rPr lang="en-US" sz="2800" dirty="0" err="1" smtClean="0">
                <a:latin typeface="Kruti Dev 010" pitchFamily="2" charset="0"/>
              </a:rPr>
              <a:t>ijUrq</a:t>
            </a:r>
            <a:r>
              <a:rPr lang="en-US" sz="2800" dirty="0" smtClean="0">
                <a:latin typeface="Kruti Dev 010" pitchFamily="2" charset="0"/>
              </a:rPr>
              <a:t> </a:t>
            </a:r>
            <a:r>
              <a:rPr lang="en-US" sz="2800" dirty="0">
                <a:latin typeface="Kruti Dev 010" pitchFamily="2" charset="0"/>
              </a:rPr>
              <a:t>;g </a:t>
            </a:r>
            <a:r>
              <a:rPr lang="en-US" sz="2800" dirty="0" err="1">
                <a:latin typeface="Kruti Dev 010" pitchFamily="2" charset="0"/>
              </a:rPr>
              <a:t>fd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ftl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xzke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lHkk</a:t>
            </a:r>
            <a:r>
              <a:rPr lang="en-US" sz="2800" dirty="0">
                <a:latin typeface="Kruti Dev 010" pitchFamily="2" charset="0"/>
              </a:rPr>
              <a:t> {</a:t>
            </a:r>
            <a:r>
              <a:rPr lang="en-US" sz="2800" dirty="0" err="1">
                <a:latin typeface="Kruti Dev 010" pitchFamily="2" charset="0"/>
              </a:rPr>
              <a:t>ks</a:t>
            </a:r>
            <a:r>
              <a:rPr lang="en-US" sz="2800" dirty="0">
                <a:latin typeface="Kruti Dev 010" pitchFamily="2" charset="0"/>
              </a:rPr>
              <a:t>= </a:t>
            </a:r>
            <a:r>
              <a:rPr lang="en-US" sz="2800" dirty="0" err="1">
                <a:latin typeface="Kruti Dev 010" pitchFamily="2" charset="0"/>
              </a:rPr>
              <a:t>esa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ijEijk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izpfyr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jhfr&amp;fjokt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ds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vuqlkj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ekU;rk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izkIr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O;fDr</a:t>
            </a:r>
            <a:r>
              <a:rPr lang="en-US" sz="2800" dirty="0">
                <a:latin typeface="Kruti Dev 010" pitchFamily="2" charset="0"/>
              </a:rPr>
              <a:t>] </a:t>
            </a:r>
            <a:r>
              <a:rPr lang="en-US" sz="2800" dirty="0" err="1">
                <a:latin typeface="Kruti Dev 010" pitchFamily="2" charset="0"/>
              </a:rPr>
              <a:t>tks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xzke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</a:t>
            </a:r>
            <a:r>
              <a:rPr lang="en-US" sz="2800" dirty="0">
                <a:latin typeface="Kruti Dev 010" pitchFamily="2" charset="0"/>
              </a:rPr>
              <a:t>/</a:t>
            </a:r>
            <a:r>
              <a:rPr lang="en-US" sz="2800" dirty="0" err="1">
                <a:latin typeface="Kruti Dev 010" pitchFamily="2" charset="0"/>
              </a:rPr>
              <a:t>kku</a:t>
            </a:r>
            <a:r>
              <a:rPr lang="en-US" sz="2800" dirty="0">
                <a:latin typeface="Kruti Dev 010" pitchFamily="2" charset="0"/>
              </a:rPr>
              <a:t> ;</a:t>
            </a:r>
            <a:r>
              <a:rPr lang="en-US" sz="2800" dirty="0" err="1">
                <a:latin typeface="Kruti Dev 010" pitchFamily="2" charset="0"/>
              </a:rPr>
              <a:t>Fkk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ek</a:t>
            </a:r>
            <a:r>
              <a:rPr lang="en-US" sz="2800" dirty="0">
                <a:latin typeface="Kruti Dev 010" pitchFamily="2" charset="0"/>
              </a:rPr>
              <a:t>¡&gt;h] </a:t>
            </a:r>
            <a:r>
              <a:rPr lang="en-US" sz="2800" dirty="0" err="1">
                <a:latin typeface="Kruti Dev 010" pitchFamily="2" charset="0"/>
              </a:rPr>
              <a:t>eq.Mk</a:t>
            </a:r>
            <a:r>
              <a:rPr lang="en-US" sz="2800" dirty="0">
                <a:latin typeface="Kruti Dev 010" pitchFamily="2" charset="0"/>
              </a:rPr>
              <a:t>] </a:t>
            </a:r>
            <a:r>
              <a:rPr lang="en-US" sz="2800" dirty="0" err="1">
                <a:latin typeface="Kruti Dev 010" pitchFamily="2" charset="0"/>
              </a:rPr>
              <a:t>ikgu</a:t>
            </a:r>
            <a:r>
              <a:rPr lang="en-US" sz="2800" dirty="0">
                <a:latin typeface="Kruti Dev 010" pitchFamily="2" charset="0"/>
              </a:rPr>
              <a:t>] </a:t>
            </a:r>
            <a:r>
              <a:rPr lang="en-US" sz="2800" dirty="0" err="1">
                <a:latin typeface="Kruti Dev 010" pitchFamily="2" charset="0"/>
              </a:rPr>
              <a:t>egrks</a:t>
            </a:r>
            <a:r>
              <a:rPr lang="en-US" sz="2800" dirty="0">
                <a:latin typeface="Kruti Dev 010" pitchFamily="2" charset="0"/>
              </a:rPr>
              <a:t> ;k </a:t>
            </a:r>
            <a:r>
              <a:rPr lang="en-US" sz="2800" dirty="0" err="1">
                <a:latin typeface="Kruti Dev 010" pitchFamily="2" charset="0"/>
              </a:rPr>
              <a:t>vU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>
                <a:latin typeface="Kruti Dev 010" pitchFamily="2" charset="0"/>
              </a:rPr>
              <a:t>uke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tkuk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tkrk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gks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xSj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vuqlwfpr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tu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tkfr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dk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lnL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>
                <a:latin typeface="Kruti Dev 010" pitchFamily="2" charset="0"/>
              </a:rPr>
              <a:t>gks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rks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vuqlwfpr</a:t>
            </a:r>
            <a:r>
              <a:rPr lang="en-US" sz="2800" dirty="0">
                <a:latin typeface="Kruti Dev 010" pitchFamily="2" charset="0"/>
              </a:rPr>
              <a:t> {</a:t>
            </a:r>
            <a:r>
              <a:rPr lang="en-US" sz="2800" dirty="0" err="1">
                <a:latin typeface="Kruti Dev 010" pitchFamily="2" charset="0"/>
              </a:rPr>
              <a:t>ks</a:t>
            </a:r>
            <a:r>
              <a:rPr lang="en-US" sz="2800" dirty="0">
                <a:latin typeface="Kruti Dev 010" pitchFamily="2" charset="0"/>
              </a:rPr>
              <a:t>=</a:t>
            </a:r>
            <a:r>
              <a:rPr lang="en-US" sz="2800" dirty="0" err="1">
                <a:latin typeface="Kruti Dev 010" pitchFamily="2" charset="0"/>
              </a:rPr>
              <a:t>ksa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xzke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lHkk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ds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cSBd</a:t>
            </a:r>
            <a:r>
              <a:rPr lang="en-US" sz="2800" dirty="0">
                <a:latin typeface="Kruti Dev 010" pitchFamily="2" charset="0"/>
              </a:rPr>
              <a:t> dh v/;{</a:t>
            </a:r>
            <a:r>
              <a:rPr lang="en-US" sz="2800" dirty="0" err="1">
                <a:latin typeface="Kruti Dev 010" pitchFamily="2" charset="0"/>
              </a:rPr>
              <a:t>krk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muds</a:t>
            </a:r>
            <a:r>
              <a:rPr lang="en-US" sz="2800" dirty="0">
                <a:latin typeface="Kruti Dev 010" pitchFamily="2" charset="0"/>
              </a:rPr>
              <a:t> }</a:t>
            </a:r>
            <a:r>
              <a:rPr lang="en-US" sz="2800" dirty="0" err="1">
                <a:latin typeface="Kruti Dev 010" pitchFamily="2" charset="0"/>
              </a:rPr>
              <a:t>kjk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vFkok</a:t>
            </a:r>
            <a:r>
              <a:rPr lang="en-US" sz="2800" dirty="0">
                <a:latin typeface="Kruti Dev 010" pitchFamily="2" charset="0"/>
              </a:rPr>
              <a:t> ;fn </a:t>
            </a:r>
            <a:r>
              <a:rPr lang="en-US" sz="2800" dirty="0" err="1">
                <a:latin typeface="Kruti Dev 010" pitchFamily="2" charset="0"/>
              </a:rPr>
              <a:t>mDr</a:t>
            </a:r>
            <a:r>
              <a:rPr lang="en-US" sz="2800" dirty="0">
                <a:latin typeface="Kruti Dev 010" pitchFamily="2" charset="0"/>
              </a:rPr>
              <a:t> {</a:t>
            </a:r>
            <a:r>
              <a:rPr lang="en-US" sz="2800" dirty="0" err="1">
                <a:latin typeface="Kruti Dev 010" pitchFamily="2" charset="0"/>
              </a:rPr>
              <a:t>ks</a:t>
            </a:r>
            <a:r>
              <a:rPr lang="en-US" sz="2800" dirty="0">
                <a:latin typeface="Kruti Dev 010" pitchFamily="2" charset="0"/>
              </a:rPr>
              <a:t>= </a:t>
            </a:r>
            <a:r>
              <a:rPr lang="en-US" sz="2800" dirty="0" err="1">
                <a:latin typeface="Kruti Dev 010" pitchFamily="2" charset="0"/>
              </a:rPr>
              <a:t>es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vuqlwfpr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tutkfr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ds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vU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>
                <a:latin typeface="Kruti Dev 010" pitchFamily="2" charset="0"/>
              </a:rPr>
              <a:t>lnL</a:t>
            </a:r>
            <a:r>
              <a:rPr lang="en-US" sz="2800" dirty="0">
                <a:latin typeface="Kruti Dev 010" pitchFamily="2" charset="0"/>
              </a:rPr>
              <a:t>; </a:t>
            </a:r>
            <a:r>
              <a:rPr lang="en-US" sz="2800" dirty="0" err="1">
                <a:latin typeface="Kruti Dev 010" pitchFamily="2" charset="0"/>
              </a:rPr>
              <a:t>gks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rks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xzke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</a:t>
            </a:r>
            <a:r>
              <a:rPr lang="en-US" sz="2800" dirty="0">
                <a:latin typeface="Kruti Dev 010" pitchFamily="2" charset="0"/>
              </a:rPr>
              <a:t>/</a:t>
            </a:r>
            <a:r>
              <a:rPr lang="en-US" sz="2800" dirty="0" err="1">
                <a:latin typeface="Kruti Dev 010" pitchFamily="2" charset="0"/>
              </a:rPr>
              <a:t>kku</a:t>
            </a:r>
            <a:r>
              <a:rPr lang="en-US" sz="2800" dirty="0">
                <a:latin typeface="Kruti Dev 010" pitchFamily="2" charset="0"/>
              </a:rPr>
              <a:t> }</a:t>
            </a:r>
            <a:r>
              <a:rPr lang="en-US" sz="2800" dirty="0" err="1">
                <a:latin typeface="Kruti Dev 010" pitchFamily="2" charset="0"/>
              </a:rPr>
              <a:t>kjk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izLrkfor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vFkok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cSBd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mifLFkr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lnL;ksa</a:t>
            </a:r>
            <a:r>
              <a:rPr lang="en-US" sz="2800" dirty="0">
                <a:latin typeface="Kruti Dev 010" pitchFamily="2" charset="0"/>
              </a:rPr>
              <a:t> dh </a:t>
            </a:r>
            <a:r>
              <a:rPr lang="en-US" sz="2800" dirty="0" err="1">
                <a:latin typeface="Kruti Dev 010" pitchFamily="2" charset="0"/>
              </a:rPr>
              <a:t>cgqer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euksuhr@lefFkZr</a:t>
            </a:r>
            <a:r>
              <a:rPr lang="en-US" sz="2800" dirty="0">
                <a:latin typeface="Kruti Dev 010" pitchFamily="2" charset="0"/>
              </a:rPr>
              <a:t> ,</a:t>
            </a:r>
            <a:r>
              <a:rPr lang="en-US" sz="2800" dirty="0" err="1">
                <a:latin typeface="Kruti Dev 010" pitchFamily="2" charset="0"/>
              </a:rPr>
              <a:t>sls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O;fDr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vkSj</a:t>
            </a:r>
            <a:r>
              <a:rPr lang="en-US" sz="2800" dirty="0">
                <a:latin typeface="Kruti Dev 010" pitchFamily="2" charset="0"/>
              </a:rPr>
              <a:t> ;fn </a:t>
            </a:r>
            <a:r>
              <a:rPr lang="en-US" sz="2800" dirty="0" err="1">
                <a:latin typeface="Kruti Dev 010" pitchFamily="2" charset="0"/>
              </a:rPr>
              <a:t>vuqlwfpr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tutkfr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ds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lnL</a:t>
            </a:r>
            <a:r>
              <a:rPr lang="en-US" sz="2800" dirty="0">
                <a:latin typeface="Kruti Dev 010" pitchFamily="2" charset="0"/>
              </a:rPr>
              <a:t>; u </a:t>
            </a:r>
            <a:r>
              <a:rPr lang="en-US" sz="2800" dirty="0" err="1">
                <a:latin typeface="Kruti Dev 010" pitchFamily="2" charset="0"/>
              </a:rPr>
              <a:t>gksa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rks</a:t>
            </a:r>
            <a:r>
              <a:rPr lang="en-US" sz="2800" dirty="0">
                <a:latin typeface="Kruti Dev 010" pitchFamily="2" charset="0"/>
              </a:rPr>
              <a:t> ,</a:t>
            </a:r>
            <a:r>
              <a:rPr lang="en-US" sz="2800" dirty="0" err="1">
                <a:latin typeface="Kruti Dev 010" pitchFamily="2" charset="0"/>
              </a:rPr>
              <a:t>sls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izLrkfor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vFkok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euksuhr@lefFkZr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xSj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vuqlwfpr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tutkfr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ds</a:t>
            </a:r>
            <a:r>
              <a:rPr lang="en-US" sz="2800" dirty="0">
                <a:latin typeface="Kruti Dev 010" pitchFamily="2" charset="0"/>
              </a:rPr>
              <a:t> </a:t>
            </a:r>
            <a:r>
              <a:rPr lang="en-US" sz="2800" dirty="0" err="1">
                <a:latin typeface="Kruti Dev 010" pitchFamily="2" charset="0"/>
              </a:rPr>
              <a:t>O;fDr</a:t>
            </a:r>
            <a:r>
              <a:rPr lang="en-US" sz="2800" dirty="0">
                <a:latin typeface="Kruti Dev 010" pitchFamily="2" charset="0"/>
              </a:rPr>
              <a:t> }</a:t>
            </a:r>
            <a:r>
              <a:rPr lang="en-US" sz="2800" dirty="0" err="1">
                <a:latin typeface="Kruti Dev 010" pitchFamily="2" charset="0"/>
              </a:rPr>
              <a:t>kjk</a:t>
            </a:r>
            <a:r>
              <a:rPr lang="en-US" sz="2800" dirty="0">
                <a:latin typeface="Kruti Dev 010" pitchFamily="2" charset="0"/>
              </a:rPr>
              <a:t> dh </a:t>
            </a:r>
            <a:r>
              <a:rPr lang="en-US" sz="2800" dirty="0" err="1">
                <a:latin typeface="Kruti Dev 010" pitchFamily="2" charset="0"/>
              </a:rPr>
              <a:t>tk;sxhA</a:t>
            </a:r>
            <a:r>
              <a:rPr lang="en-US" sz="2800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Kruti Dev 010" pitchFamily="2" charset="0"/>
              </a:rPr>
              <a:t/>
            </a:r>
            <a:br>
              <a:rPr lang="en-US" b="1" u="sng" dirty="0" smtClean="0">
                <a:latin typeface="Kruti Dev 010" pitchFamily="2" charset="0"/>
              </a:rPr>
            </a:br>
            <a:r>
              <a:rPr lang="en-US" b="1" dirty="0" smtClean="0">
                <a:latin typeface="Kruti Dev 010" pitchFamily="2" charset="0"/>
              </a:rPr>
              <a:t>73 </a:t>
            </a:r>
            <a:r>
              <a:rPr lang="en-US" b="1" dirty="0" err="1" smtClean="0">
                <a:latin typeface="Kruti Dev 010" pitchFamily="2" charset="0"/>
              </a:rPr>
              <a:t>osa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lafo</a:t>
            </a:r>
            <a:r>
              <a:rPr lang="en-US" b="1" dirty="0" smtClean="0">
                <a:latin typeface="Kruti Dev 010" pitchFamily="2" charset="0"/>
              </a:rPr>
              <a:t>/</a:t>
            </a:r>
            <a:r>
              <a:rPr lang="en-US" b="1" dirty="0" err="1" smtClean="0">
                <a:latin typeface="Kruti Dev 010" pitchFamily="2" charset="0"/>
              </a:rPr>
              <a:t>kku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la’kks</a:t>
            </a:r>
            <a:r>
              <a:rPr lang="en-US" b="1" dirty="0" smtClean="0">
                <a:latin typeface="Kruti Dev 010" pitchFamily="2" charset="0"/>
              </a:rPr>
              <a:t>/</a:t>
            </a:r>
            <a:r>
              <a:rPr lang="en-US" b="1" dirty="0" err="1" smtClean="0">
                <a:latin typeface="Kruti Dev 010" pitchFamily="2" charset="0"/>
              </a:rPr>
              <a:t>ku</a:t>
            </a:r>
            <a:r>
              <a:rPr lang="en-US" b="1" dirty="0" smtClean="0">
                <a:latin typeface="Kruti Dev 010" pitchFamily="2" charset="0"/>
              </a:rPr>
              <a:t> dh </a:t>
            </a:r>
            <a:r>
              <a:rPr lang="en-US" b="1" dirty="0" err="1" smtClean="0">
                <a:latin typeface="Kruti Dev 010" pitchFamily="2" charset="0"/>
              </a:rPr>
              <a:t>vo</a:t>
            </a:r>
            <a:r>
              <a:rPr lang="en-US" b="1" dirty="0" smtClean="0">
                <a:latin typeface="Kruti Dev 010" pitchFamily="2" charset="0"/>
              </a:rPr>
              <a:t>/</a:t>
            </a:r>
            <a:r>
              <a:rPr lang="en-US" b="1" dirty="0" err="1" smtClean="0">
                <a:latin typeface="Kruti Dev 010" pitchFamily="2" charset="0"/>
              </a:rPr>
              <a:t>kkj.kk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/>
            </a:r>
            <a:br>
              <a:rPr lang="en-US" dirty="0" smtClean="0">
                <a:latin typeface="Kruti Dev 010" pitchFamily="2" charset="0"/>
              </a:rPr>
            </a:b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US" dirty="0" err="1" smtClean="0">
                <a:latin typeface="Kruti Dev 010" pitchFamily="2" charset="0"/>
              </a:rPr>
              <a:t>LFkkuh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'</a:t>
            </a:r>
            <a:r>
              <a:rPr lang="en-US" dirty="0" err="1" smtClean="0">
                <a:latin typeface="Kruti Dev 010" pitchFamily="2" charset="0"/>
              </a:rPr>
              <a:t>kklu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yksxksa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Hkkxhnkjh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lqfuf'pr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djukA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lvl="0" algn="just"/>
            <a:r>
              <a:rPr lang="en-US" dirty="0" err="1" smtClean="0">
                <a:latin typeface="Kruti Dev 010" pitchFamily="2" charset="0"/>
              </a:rPr>
              <a:t>xzkeh.kksa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lgHkkfxrk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fodkl</a:t>
            </a:r>
            <a:r>
              <a:rPr lang="en-US" dirty="0" smtClean="0">
                <a:latin typeface="Kruti Dev 010" pitchFamily="2" charset="0"/>
              </a:rPr>
              <a:t> dh ;</a:t>
            </a:r>
            <a:r>
              <a:rPr lang="en-US" dirty="0" err="1" smtClean="0">
                <a:latin typeface="Kruti Dev 010" pitchFamily="2" charset="0"/>
              </a:rPr>
              <a:t>kstuk,a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cukukA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lvl="0" algn="just"/>
            <a:r>
              <a:rPr lang="en-US" dirty="0" err="1" smtClean="0">
                <a:latin typeface="Kruti Dev 010" pitchFamily="2" charset="0"/>
              </a:rPr>
              <a:t>xkao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fodkl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dk;ZØeksa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fØ;kUo;u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xkao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yksxksa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ftEesnkjh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glkl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djkukA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lvl="0" algn="just"/>
            <a:r>
              <a:rPr lang="en-US" dirty="0" err="1" smtClean="0">
                <a:latin typeface="Kruti Dev 010" pitchFamily="2" charset="0"/>
              </a:rPr>
              <a:t>xzke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fodkl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kstukvksa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dk;ZØeksa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fu;kstu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vkfn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xkao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okyksa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ykHkkfUor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djkukA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lvl="0" algn="just"/>
            <a:r>
              <a:rPr lang="en-US" dirty="0" smtClean="0">
                <a:latin typeface="Kruti Dev 010" pitchFamily="2" charset="0"/>
              </a:rPr>
              <a:t>'</a:t>
            </a:r>
            <a:r>
              <a:rPr lang="en-US" dirty="0" err="1" smtClean="0">
                <a:latin typeface="Kruti Dev 010" pitchFamily="2" charset="0"/>
              </a:rPr>
              <a:t>kfDr;kas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fodsUnzhdj.k</a:t>
            </a:r>
            <a:r>
              <a:rPr lang="en-US" dirty="0" smtClean="0">
                <a:latin typeface="Kruti Dev 010" pitchFamily="2" charset="0"/>
              </a:rPr>
              <a:t> ^^</a:t>
            </a:r>
            <a:r>
              <a:rPr lang="en-US" dirty="0" err="1" smtClean="0">
                <a:latin typeface="Kruti Dev 010" pitchFamily="2" charset="0"/>
              </a:rPr>
              <a:t>dsUnz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LFkkuh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Lrj</a:t>
            </a:r>
            <a:r>
              <a:rPr lang="en-US" dirty="0" smtClean="0">
                <a:latin typeface="Kruti Dev 010" pitchFamily="2" charset="0"/>
              </a:rPr>
              <a:t> rd** </a:t>
            </a:r>
            <a:r>
              <a:rPr lang="en-US" dirty="0" err="1" smtClean="0">
                <a:latin typeface="Kruti Dev 010" pitchFamily="2" charset="0"/>
              </a:rPr>
              <a:t>djkukA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lvl="0" algn="just"/>
            <a:r>
              <a:rPr lang="en-US" dirty="0" err="1" smtClean="0">
                <a:latin typeface="Kruti Dev 010" pitchFamily="2" charset="0"/>
              </a:rPr>
              <a:t>xzke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rFkk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iapk;rksa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l’kDr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fn’kk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laoS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kkfud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oa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yksdrkaf</a:t>
            </a:r>
            <a:r>
              <a:rPr lang="en-US" dirty="0" smtClean="0">
                <a:latin typeface="Kruti Dev 010" pitchFamily="2" charset="0"/>
              </a:rPr>
              <a:t>=d </a:t>
            </a:r>
            <a:r>
              <a:rPr lang="en-US" dirty="0" err="1" smtClean="0">
                <a:latin typeface="Kruti Dev 010" pitchFamily="2" charset="0"/>
              </a:rPr>
              <a:t>izfØ;k</a:t>
            </a:r>
            <a:r>
              <a:rPr lang="en-US" dirty="0" smtClean="0">
                <a:latin typeface="Kruti Dev 010" pitchFamily="2" charset="0"/>
              </a:rPr>
              <a:t> dh '</a:t>
            </a:r>
            <a:r>
              <a:rPr lang="en-US" dirty="0" err="1" smtClean="0">
                <a:latin typeface="Kruti Dev 010" pitchFamily="2" charset="0"/>
              </a:rPr>
              <a:t>kq:vkr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djukA</a:t>
            </a:r>
            <a:endParaRPr lang="en-US" dirty="0" smtClean="0">
              <a:latin typeface="Kruti Dev 010" pitchFamily="2" charset="0"/>
            </a:endParaRPr>
          </a:p>
          <a:p>
            <a:pPr algn="just"/>
            <a:endParaRPr lang="en-US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Kruti Dev 010" pitchFamily="2" charset="0"/>
              </a:rPr>
              <a:t>mifLFkfr iath</a:t>
            </a:r>
            <a:r>
              <a:rPr 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4000" dirty="0" smtClean="0">
                <a:latin typeface="Kruti Dev 010" pitchFamily="2" charset="0"/>
              </a:rPr>
              <a:t>	</a:t>
            </a:r>
            <a:r>
              <a:rPr lang="en-US" sz="4000" dirty="0" err="1" smtClean="0">
                <a:latin typeface="Kruti Dev 010" pitchFamily="2" charset="0"/>
              </a:rPr>
              <a:t>xzke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lHkk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ds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cSBd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esa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mifLFkr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gksus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okys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lnL;ksa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ds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uke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izi</a:t>
            </a:r>
            <a:r>
              <a:rPr lang="en-US" sz="4000" dirty="0">
                <a:latin typeface="Kruti Dev 010" pitchFamily="2" charset="0"/>
              </a:rPr>
              <a:t>= 5 </a:t>
            </a:r>
            <a:r>
              <a:rPr lang="en-US" sz="4000" dirty="0" err="1">
                <a:latin typeface="Kruti Dev 010" pitchFamily="2" charset="0"/>
              </a:rPr>
              <a:t>esa</a:t>
            </a:r>
            <a:r>
              <a:rPr lang="en-US" sz="4000" dirty="0">
                <a:latin typeface="Kruti Dev 010" pitchFamily="2" charset="0"/>
              </a:rPr>
              <a:t> j[</a:t>
            </a:r>
            <a:r>
              <a:rPr lang="en-US" sz="4000" dirty="0" err="1">
                <a:latin typeface="Kruti Dev 010" pitchFamily="2" charset="0"/>
              </a:rPr>
              <a:t>ks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x;s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mifLFkfr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iath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es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ntZ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fd;k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>
                <a:latin typeface="Kruti Dev 010" pitchFamily="2" charset="0"/>
              </a:rPr>
              <a:t>tk;sxkA</a:t>
            </a:r>
            <a:r>
              <a:rPr lang="en-US" sz="4000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jit\Desktop\ajitji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59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Kruti Dev 010" pitchFamily="2" charset="0"/>
              </a:rPr>
              <a:t>dk;Zokgh vfHkys[k</a:t>
            </a:r>
            <a:r>
              <a:rPr lang="en-US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dirty="0" smtClean="0">
                <a:latin typeface="Kruti Dev 010" pitchFamily="2" charset="0"/>
              </a:rPr>
              <a:t>	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dk;Zokfg;ksa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vfHkys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[k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rFkk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fofu'p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rFkk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mlesa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mifLFkr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lnL;ksa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dh la[;k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dk;Zokgh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iath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xzke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iapk;r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lfpo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}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kjk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bl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fu;ekoyh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lkFk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layXu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izi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=&amp;6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esa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izfo"V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fd;k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tk;sxk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]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rFkk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cSBd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esa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v/;{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krk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djus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okys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O;fDr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}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kjk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laiq"V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fd;k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tk;sxkA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uti Dev 010" pitchFamily="2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xzke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lHkk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dh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dk;Zokgh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dh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izfr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lfpo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}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kjk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xzke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iapk;r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dks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izLrqr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dh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tk;sxhA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Xkzke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lHkk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dh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flQkfj'kksa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dks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xzke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iapk;r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dk;kZfUor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djsxh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vFkok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djk;sxhA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jit\Desktop\ajitji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6299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>
                <a:solidFill>
                  <a:srgbClr val="FF0000"/>
                </a:solidFill>
                <a:latin typeface="Kruti Dev 010" pitchFamily="2" charset="0"/>
              </a:rPr>
              <a:t>cgqer }kjk fofu’p;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3600" dirty="0" smtClean="0">
                <a:latin typeface="Kruti Dev 010" pitchFamily="2" charset="0"/>
              </a:rPr>
              <a:t>	</a:t>
            </a:r>
            <a:r>
              <a:rPr lang="en-US" sz="3600" dirty="0" err="1" smtClean="0">
                <a:latin typeface="Kruti Dev 010" pitchFamily="2" charset="0"/>
              </a:rPr>
              <a:t>xzke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lHkk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yk;s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x;s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leLr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fo"k</a:t>
            </a:r>
            <a:r>
              <a:rPr lang="en-US" sz="3600" dirty="0">
                <a:latin typeface="Kruti Dev 010" pitchFamily="2" charset="0"/>
              </a:rPr>
              <a:t>; </a:t>
            </a:r>
            <a:r>
              <a:rPr lang="en-US" sz="3600" dirty="0" err="1">
                <a:latin typeface="Kruti Dev 010" pitchFamily="2" charset="0"/>
              </a:rPr>
              <a:t>mifLFkr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lnL;ksa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cgqer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fofu'pr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fd;s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tk;sxsa</a:t>
            </a:r>
            <a:r>
              <a:rPr lang="en-US" sz="3600" dirty="0">
                <a:latin typeface="Kruti Dev 010" pitchFamily="2" charset="0"/>
              </a:rPr>
              <a:t>] </a:t>
            </a:r>
            <a:r>
              <a:rPr lang="en-US" sz="3600" dirty="0" err="1">
                <a:latin typeface="Kruti Dev 010" pitchFamily="2" charset="0"/>
              </a:rPr>
              <a:t>vkSj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ernku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gkFk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mBkdj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fd;k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tk;sxkA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erksa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lekurk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fLFkfr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v/;{k </a:t>
            </a:r>
            <a:r>
              <a:rPr lang="en-US" sz="3600" dirty="0" err="1">
                <a:latin typeface="Kruti Dev 010" pitchFamily="2" charset="0"/>
              </a:rPr>
              <a:t>dks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fu.kkZ;d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nsus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vf</a:t>
            </a:r>
            <a:r>
              <a:rPr lang="en-US" sz="3600" dirty="0">
                <a:latin typeface="Kruti Dev 010" pitchFamily="2" charset="0"/>
              </a:rPr>
              <a:t>/</a:t>
            </a:r>
            <a:r>
              <a:rPr lang="en-US" sz="3600" dirty="0" err="1">
                <a:latin typeface="Kruti Dev 010" pitchFamily="2" charset="0"/>
              </a:rPr>
              <a:t>kdkj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gksxkA</a:t>
            </a:r>
            <a:r>
              <a:rPr lang="en-US" sz="3600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34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40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4000" b="1" dirty="0" smtClean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US" sz="4000" b="1" dirty="0" err="1" smtClean="0">
                <a:solidFill>
                  <a:srgbClr val="FF0000"/>
                </a:solidFill>
                <a:latin typeface="Kruti Dev 010" pitchFamily="2" charset="0"/>
              </a:rPr>
              <a:t>okf"kZd</a:t>
            </a:r>
            <a:r>
              <a:rPr lang="en-US" sz="40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sz="40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dirty="0" err="1" smtClean="0">
                <a:latin typeface="Kruti Dev 010" pitchFamily="2" charset="0"/>
              </a:rPr>
              <a:t>xzke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iapk;r</a:t>
            </a:r>
            <a:r>
              <a:rPr lang="en-US" sz="3600" dirty="0" smtClean="0">
                <a:latin typeface="Kruti Dev 010" pitchFamily="2" charset="0"/>
              </a:rPr>
              <a:t> dh </a:t>
            </a:r>
            <a:r>
              <a:rPr lang="en-US" sz="3600" dirty="0" err="1" smtClean="0">
                <a:latin typeface="Kruti Dev 010" pitchFamily="2" charset="0"/>
              </a:rPr>
              <a:t>xzke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lHkk</a:t>
            </a:r>
            <a:r>
              <a:rPr lang="en-US" sz="3600" dirty="0" smtClean="0">
                <a:latin typeface="Kruti Dev 010" pitchFamily="2" charset="0"/>
              </a:rPr>
              <a:t> dh </a:t>
            </a:r>
            <a:r>
              <a:rPr lang="en-US" sz="3600" dirty="0" err="1" smtClean="0">
                <a:latin typeface="Kruti Dev 010" pitchFamily="2" charset="0"/>
              </a:rPr>
              <a:t>okf’kZd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cSBd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vxyk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foRrh</a:t>
            </a:r>
            <a:r>
              <a:rPr lang="en-US" sz="3600" dirty="0" smtClean="0">
                <a:latin typeface="Kruti Dev 010" pitchFamily="2" charset="0"/>
              </a:rPr>
              <a:t>; </a:t>
            </a:r>
            <a:r>
              <a:rPr lang="en-US" sz="3600" dirty="0" err="1" smtClean="0">
                <a:latin typeface="Kruti Dev 010" pitchFamily="2" charset="0"/>
              </a:rPr>
              <a:t>o’kZ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izkjaHk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gksus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ds</a:t>
            </a:r>
            <a:r>
              <a:rPr lang="en-US" sz="3600" dirty="0" smtClean="0">
                <a:latin typeface="Kruti Dev 010" pitchFamily="2" charset="0"/>
              </a:rPr>
              <a:t> de </a:t>
            </a:r>
            <a:r>
              <a:rPr lang="en-US" sz="3600" dirty="0" err="1" smtClean="0">
                <a:latin typeface="Kruti Dev 010" pitchFamily="2" charset="0"/>
              </a:rPr>
              <a:t>ls</a:t>
            </a:r>
            <a:r>
              <a:rPr lang="en-US" sz="3600" dirty="0" smtClean="0">
                <a:latin typeface="Kruti Dev 010" pitchFamily="2" charset="0"/>
              </a:rPr>
              <a:t> de </a:t>
            </a:r>
            <a:r>
              <a:rPr lang="en-US" sz="3600" dirty="0" err="1" smtClean="0">
                <a:latin typeface="Kruti Dev 010" pitchFamily="2" charset="0"/>
              </a:rPr>
              <a:t>rhu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eghus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igys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vk;ksftr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gksuk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pkfg,A</a:t>
            </a:r>
            <a:endParaRPr lang="en-US" sz="3600" dirty="0" smtClean="0">
              <a:latin typeface="Kruti Dev 010" pitchFamily="2" charset="0"/>
            </a:endParaRPr>
          </a:p>
        </p:txBody>
      </p:sp>
      <p:pic>
        <p:nvPicPr>
          <p:cNvPr id="6" name="Picture 5" descr="http://wikieducator.org/images/thumb/e/e5/Gs25.png/400px-Gs2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908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okf"kZd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fdu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fo"k;ksa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ij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ppkZ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gksrh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ruti Dev 010" pitchFamily="2" charset="0"/>
              </a:rPr>
              <a:t>gS</a:t>
            </a:r>
            <a:r>
              <a:rPr lang="en-US" sz="3600" b="1" dirty="0" smtClean="0">
                <a:solidFill>
                  <a:srgbClr val="FF0000"/>
                </a:solidFill>
                <a:latin typeface="Kruti Dev 010" pitchFamily="2" charset="0"/>
              </a:rPr>
              <a:t>\</a:t>
            </a:r>
            <a:endParaRPr lang="en-US" sz="3600" b="1" dirty="0">
              <a:solidFill>
                <a:srgbClr val="FF0000"/>
              </a:solidFill>
              <a:latin typeface="Kruti Dev 010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447800"/>
          <a:ext cx="8229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jktLo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xzke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 dh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xzke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lHkk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ds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eq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[;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uti Dev 010" pitchFamily="2" charset="0"/>
                <a:ea typeface="+mj-ea"/>
                <a:cs typeface="+mj-cs"/>
              </a:rPr>
              <a:t>dk;Z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ruti Dev 010" pitchFamily="2" charset="0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1143000"/>
          <a:ext cx="7924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4800" y="648866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ruti Dev 010" pitchFamily="2" charset="0"/>
              </a:rPr>
              <a:t>fujarj</a:t>
            </a:r>
            <a:r>
              <a:rPr lang="en-US" sz="2000" dirty="0" smtClean="0">
                <a:latin typeface="Kruti Dev 010" pitchFamily="2" charset="0"/>
              </a:rPr>
              <a:t>---++++</a:t>
            </a:r>
            <a:endParaRPr lang="en-US" sz="2000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09600" y="1371600"/>
          <a:ext cx="8001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dh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LFkk;h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lfefr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xBu</a:t>
            </a:r>
            <a:r>
              <a:rPr lang="en-US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algn="just"/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fu;ekuqlkj</a:t>
            </a:r>
            <a:r>
              <a:rPr lang="en-US" dirty="0" smtClean="0">
                <a:latin typeface="Kruti Dev 010" pitchFamily="2" charset="0"/>
              </a:rPr>
              <a:t> —</a:t>
            </a:r>
            <a:r>
              <a:rPr lang="en-US" dirty="0" err="1" smtClean="0">
                <a:latin typeface="Kruti Dev 010" pitchFamily="2" charset="0"/>
              </a:rPr>
              <a:t>R;ksa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,</a:t>
            </a:r>
            <a:r>
              <a:rPr lang="en-US" dirty="0" err="1">
                <a:latin typeface="Kruti Dev 010" pitchFamily="2" charset="0"/>
              </a:rPr>
              <a:t>oa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dÙkZO;ksa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fuoZgu</a:t>
            </a:r>
            <a:r>
              <a:rPr lang="en-US" dirty="0">
                <a:latin typeface="Kruti Dev 010" pitchFamily="2" charset="0"/>
              </a:rPr>
              <a:t> ,</a:t>
            </a:r>
            <a:r>
              <a:rPr lang="en-US" dirty="0" err="1">
                <a:latin typeface="Kruti Dev 010" pitchFamily="2" charset="0"/>
              </a:rPr>
              <a:t>oa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lqfo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n`f"V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dks.k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vius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vkB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lfefr;ksa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xBu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ldsxhA</a:t>
            </a:r>
            <a:r>
              <a:rPr lang="en-US" dirty="0">
                <a:latin typeface="Kruti Dev 010" pitchFamily="2" charset="0"/>
              </a:rPr>
              <a:t> </a:t>
            </a:r>
          </a:p>
          <a:p>
            <a:pPr algn="just"/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LFkk;h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lfefr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dk;Zdky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cSBd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euksuhr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gksus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frfFk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,d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o"kZ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ds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fy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gksxh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ijUrq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iqufuZokZpu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ik</a:t>
            </a:r>
            <a:r>
              <a:rPr lang="en-US" dirty="0">
                <a:latin typeface="Kruti Dev 010" pitchFamily="2" charset="0"/>
              </a:rPr>
              <a:t>= </a:t>
            </a:r>
            <a:r>
              <a:rPr lang="en-US" dirty="0" err="1">
                <a:latin typeface="Kruti Dev 010" pitchFamily="2" charset="0"/>
              </a:rPr>
              <a:t>gksxsaA</a:t>
            </a:r>
            <a:r>
              <a:rPr lang="en-US" dirty="0">
                <a:latin typeface="Kruti Dev 010" pitchFamily="2" charset="0"/>
              </a:rPr>
              <a:t> </a:t>
            </a:r>
          </a:p>
          <a:p>
            <a:pPr algn="just"/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LFkk;h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lfefr;ksa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dh </a:t>
            </a:r>
            <a:r>
              <a:rPr lang="en-US" dirty="0" err="1">
                <a:latin typeface="Kruti Dev 010" pitchFamily="2" charset="0"/>
              </a:rPr>
              <a:t>lnL;rk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dksbZ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vkj</a:t>
            </a:r>
            <a:r>
              <a:rPr lang="en-US" dirty="0">
                <a:latin typeface="Kruti Dev 010" pitchFamily="2" charset="0"/>
              </a:rPr>
              <a:t>{</a:t>
            </a:r>
            <a:r>
              <a:rPr lang="en-US" dirty="0" err="1">
                <a:latin typeface="Kruti Dev 010" pitchFamily="2" charset="0"/>
              </a:rPr>
              <a:t>k.k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ugha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gksxkA</a:t>
            </a:r>
            <a:endParaRPr lang="en-US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Kruti Dev 010" pitchFamily="2" charset="0"/>
              </a:rPr>
              <a:t>f=&amp;</a:t>
            </a:r>
            <a:r>
              <a:rPr lang="en-US" b="1" dirty="0" err="1" smtClean="0">
                <a:latin typeface="Kruti Dev 010" pitchFamily="2" charset="0"/>
              </a:rPr>
              <a:t>Lrjh</a:t>
            </a:r>
            <a:r>
              <a:rPr lang="en-US" b="1" dirty="0" smtClean="0">
                <a:latin typeface="Kruti Dev 010" pitchFamily="2" charset="0"/>
              </a:rPr>
              <a:t>; </a:t>
            </a:r>
            <a:r>
              <a:rPr lang="en-US" b="1" dirty="0" err="1" smtClean="0">
                <a:latin typeface="Kruti Dev 010" pitchFamily="2" charset="0"/>
              </a:rPr>
              <a:t>iapk;rh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jkt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O;oLFkk</a:t>
            </a:r>
            <a:endParaRPr lang="en-US" b="1" dirty="0">
              <a:latin typeface="Kruti Dev 010" pitchFamily="2" charset="0"/>
            </a:endParaRPr>
          </a:p>
        </p:txBody>
      </p:sp>
      <p:pic>
        <p:nvPicPr>
          <p:cNvPr id="4" name="Picture 3" descr="http://idfngo.org/userfiles/image/iec_localselfgovernmen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dh </a:t>
            </a:r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LFkk;h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lfefr;k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¡</a:t>
            </a:r>
            <a:endParaRPr lang="en-US" sz="40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906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lHkk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dh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LFkk;h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lfefr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xBu</a:t>
            </a:r>
            <a:r>
              <a:rPr lang="en-US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LFkk;h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lfefr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pkj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lnL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gksxsa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tks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iz;kstu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fof'k"Vr</a:t>
            </a:r>
            <a:r>
              <a:rPr lang="en-US" dirty="0">
                <a:latin typeface="Kruti Dev 010" pitchFamily="2" charset="0"/>
              </a:rPr>
              <a:t>% </a:t>
            </a:r>
            <a:r>
              <a:rPr lang="en-US" dirty="0" err="1">
                <a:latin typeface="Kruti Dev 010" pitchFamily="2" charset="0"/>
              </a:rPr>
              <a:t>cqyk;s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x;s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cSBdksa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lnL;ksa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vius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chp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cgqer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euksuhr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tk;sxsa</a:t>
            </a:r>
            <a:r>
              <a:rPr lang="en-US" dirty="0">
                <a:latin typeface="Kruti Dev 010" pitchFamily="2" charset="0"/>
              </a:rPr>
              <a:t>] </a:t>
            </a:r>
            <a:endParaRPr lang="en-US" dirty="0" smtClean="0">
              <a:latin typeface="Kruti Dev 010" pitchFamily="2" charset="0"/>
            </a:endParaRPr>
          </a:p>
          <a:p>
            <a:pPr algn="just"/>
            <a:r>
              <a:rPr lang="en-US" dirty="0" err="1" smtClean="0">
                <a:latin typeface="Kruti Dev 010" pitchFamily="2" charset="0"/>
              </a:rPr>
              <a:t>bu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pkj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,d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v/;{k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#</a:t>
            </a:r>
            <a:r>
              <a:rPr lang="en-US" dirty="0" err="1">
                <a:latin typeface="Kruti Dev 010" pitchFamily="2" charset="0"/>
              </a:rPr>
              <a:t>i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euksuhr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tk;sxkA</a:t>
            </a:r>
            <a:r>
              <a:rPr lang="en-US" dirty="0">
                <a:latin typeface="Kruti Dev 010" pitchFamily="2" charset="0"/>
              </a:rPr>
              <a:t> </a:t>
            </a:r>
          </a:p>
          <a:p>
            <a:pPr algn="just"/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LFkk;h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lfefr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,d </a:t>
            </a:r>
            <a:r>
              <a:rPr lang="en-US" dirty="0" err="1">
                <a:latin typeface="Kruti Dev 010" pitchFamily="2" charset="0"/>
              </a:rPr>
              <a:t>lfpo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gksxk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tks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bl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dh v/;{</a:t>
            </a:r>
            <a:r>
              <a:rPr lang="en-US" dirty="0" err="1">
                <a:latin typeface="Kruti Dev 010" pitchFamily="2" charset="0"/>
              </a:rPr>
              <a:t>krk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O;fDr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euksuhr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tk;sxkA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euksuhr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chp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gksxk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dk;Zdky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mldh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lnL;rk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vof</a:t>
            </a:r>
            <a:r>
              <a:rPr lang="en-US" dirty="0">
                <a:latin typeface="Kruti Dev 010" pitchFamily="2" charset="0"/>
              </a:rPr>
              <a:t>/k rd </a:t>
            </a:r>
            <a:r>
              <a:rPr lang="en-US" dirty="0" err="1">
                <a:latin typeface="Kruti Dev 010" pitchFamily="2" charset="0"/>
              </a:rPr>
              <a:t>gh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jgsxkA</a:t>
            </a:r>
            <a:r>
              <a:rPr lang="en-US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5334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5400" y="3810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2192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8194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9906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8768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7432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7244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9436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4 </a:t>
            </a:r>
            <a:r>
              <a:rPr lang="en-US" sz="2400" dirty="0" err="1" smtClean="0">
                <a:latin typeface="Kruti Dev 010" pitchFamily="2" charset="0"/>
              </a:rPr>
              <a:t>lnL</a:t>
            </a:r>
            <a:r>
              <a:rPr lang="en-US" sz="2400" dirty="0" smtClean="0">
                <a:latin typeface="Kruti Dev 010" pitchFamily="2" charset="0"/>
              </a:rPr>
              <a:t>;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6172200"/>
            <a:ext cx="181331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Kruti Dev 010" pitchFamily="2" charset="0"/>
              </a:rPr>
              <a:t>dqy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lnL</a:t>
            </a:r>
            <a:r>
              <a:rPr lang="en-US" sz="2400" b="1" dirty="0" smtClean="0">
                <a:latin typeface="Kruti Dev 010" pitchFamily="2" charset="0"/>
              </a:rPr>
              <a:t>;&amp; 32</a:t>
            </a:r>
            <a:endParaRPr lang="en-US" sz="2400" b="1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FF0000"/>
                </a:solidFill>
                <a:latin typeface="Kruti Dev 010" pitchFamily="2" charset="0"/>
              </a:rPr>
              <a:t>xzke lHkk ds LFkk;h lfefr dk xBu</a:t>
            </a:r>
            <a:r>
              <a:rPr lang="en-US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 err="1">
                <a:latin typeface="Kruti Dev 010" pitchFamily="2" charset="0"/>
              </a:rPr>
              <a:t>lk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kkj.k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dkedkt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lapkyu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LFkk;h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lfefr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cSBd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{</a:t>
            </a:r>
            <a:r>
              <a:rPr lang="en-US" dirty="0" err="1">
                <a:latin typeface="Kruti Dev 010" pitchFamily="2" charset="0"/>
              </a:rPr>
              <a:t>ks</a:t>
            </a:r>
            <a:r>
              <a:rPr lang="en-US" dirty="0">
                <a:latin typeface="Kruti Dev 010" pitchFamily="2" charset="0"/>
              </a:rPr>
              <a:t>=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vUnj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Kruti Dev 010" pitchFamily="2" charset="0"/>
              </a:rPr>
              <a:t>ekg</a:t>
            </a:r>
            <a:r>
              <a:rPr lang="en-US" b="1" u="sng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es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de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ls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de ,d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ckj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,</a:t>
            </a:r>
            <a:r>
              <a:rPr lang="en-US" dirty="0" err="1" smtClean="0">
                <a:latin typeface="Kruti Dev 010" pitchFamily="2" charset="0"/>
              </a:rPr>
              <a:t>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LFkku</a:t>
            </a:r>
            <a:r>
              <a:rPr lang="en-US" dirty="0" smtClean="0">
                <a:latin typeface="Kruti Dev 010" pitchFamily="2" charset="0"/>
              </a:rPr>
              <a:t>]</a:t>
            </a:r>
            <a:r>
              <a:rPr lang="en-US" dirty="0" err="1" smtClean="0">
                <a:latin typeface="Kruti Dev 010" pitchFamily="2" charset="0"/>
              </a:rPr>
              <a:t>rkjh</a:t>
            </a:r>
            <a:r>
              <a:rPr lang="en-US" dirty="0" smtClean="0">
                <a:latin typeface="Kruti Dev 010" pitchFamily="2" charset="0"/>
              </a:rPr>
              <a:t>[k </a:t>
            </a:r>
            <a:r>
              <a:rPr lang="en-US" dirty="0">
                <a:latin typeface="Kruti Dev 010" pitchFamily="2" charset="0"/>
              </a:rPr>
              <a:t>,</a:t>
            </a:r>
            <a:r>
              <a:rPr lang="en-US" dirty="0" err="1">
                <a:latin typeface="Kruti Dev 010" pitchFamily="2" charset="0"/>
              </a:rPr>
              <a:t>oa</a:t>
            </a:r>
            <a:r>
              <a:rPr lang="en-US" dirty="0">
                <a:latin typeface="Kruti Dev 010" pitchFamily="2" charset="0"/>
              </a:rPr>
              <a:t> le; </a:t>
            </a:r>
            <a:r>
              <a:rPr lang="en-US" dirty="0" err="1">
                <a:latin typeface="Kruti Dev 010" pitchFamily="2" charset="0"/>
              </a:rPr>
              <a:t>ij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gksxh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tSlk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lfefr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>
                <a:latin typeface="Kruti Dev 010" pitchFamily="2" charset="0"/>
              </a:rPr>
              <a:t>v/;{</a:t>
            </a:r>
            <a:r>
              <a:rPr lang="en-US" dirty="0" err="1">
                <a:latin typeface="Kruti Dev 010" pitchFamily="2" charset="0"/>
              </a:rPr>
              <a:t>krk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O;fDr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fu/</a:t>
            </a:r>
            <a:r>
              <a:rPr lang="en-US" dirty="0" err="1">
                <a:latin typeface="Kruti Dev 010" pitchFamily="2" charset="0"/>
              </a:rPr>
              <a:t>kkZfjr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tk;sA</a:t>
            </a:r>
            <a:endParaRPr lang="en-US" dirty="0">
              <a:latin typeface="Kruti Dev 01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err="1">
                <a:latin typeface="Kruti Dev 010" pitchFamily="2" charset="0"/>
              </a:rPr>
              <a:t>cSBd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lwpuk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rhu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fnu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Kruti Dev 010" pitchFamily="2" charset="0"/>
              </a:rPr>
              <a:t>iwoZ</a:t>
            </a:r>
            <a:r>
              <a:rPr lang="en-US" b="1" u="sng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mldh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rkjh</a:t>
            </a:r>
            <a:r>
              <a:rPr lang="en-US" dirty="0">
                <a:latin typeface="Kruti Dev 010" pitchFamily="2" charset="0"/>
              </a:rPr>
              <a:t>[k le; </a:t>
            </a:r>
            <a:r>
              <a:rPr lang="en-US" dirty="0" err="1">
                <a:latin typeface="Kruti Dev 010" pitchFamily="2" charset="0"/>
              </a:rPr>
              <a:t>rFkk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LFkku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mlesa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dkedkt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n'kkZrs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gq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lfefr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lnL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nh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tk;sxhA</a:t>
            </a:r>
            <a:r>
              <a:rPr lang="en-US" dirty="0">
                <a:latin typeface="Kruti Dev 010" pitchFamily="2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Kruti Dev 010" pitchFamily="2" charset="0"/>
              </a:rPr>
              <a:t>;g /;</a:t>
            </a:r>
            <a:r>
              <a:rPr lang="en-US" dirty="0" err="1">
                <a:latin typeface="Kruti Dev 010" pitchFamily="2" charset="0"/>
              </a:rPr>
              <a:t>ku</a:t>
            </a:r>
            <a:r>
              <a:rPr lang="en-US" dirty="0">
                <a:latin typeface="Kruti Dev 010" pitchFamily="2" charset="0"/>
              </a:rPr>
              <a:t> j[</a:t>
            </a:r>
            <a:r>
              <a:rPr lang="en-US" dirty="0" err="1">
                <a:latin typeface="Kruti Dev 010" pitchFamily="2" charset="0"/>
              </a:rPr>
              <a:t>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tk;sxk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vU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lfefr;ksa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cSBd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le; </a:t>
            </a:r>
            <a:r>
              <a:rPr lang="en-US" dirty="0" err="1">
                <a:latin typeface="Kruti Dev 010" pitchFamily="2" charset="0"/>
              </a:rPr>
              <a:t>es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Vdjko</a:t>
            </a:r>
            <a:r>
              <a:rPr lang="en-US" dirty="0">
                <a:latin typeface="Kruti Dev 010" pitchFamily="2" charset="0"/>
              </a:rPr>
              <a:t> u </a:t>
            </a:r>
            <a:r>
              <a:rPr lang="en-US" dirty="0" err="1">
                <a:latin typeface="Kruti Dev 010" pitchFamily="2" charset="0"/>
              </a:rPr>
              <a:t>gksA</a:t>
            </a:r>
            <a:r>
              <a:rPr lang="en-US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LFkk;h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Kruti Dev 010" pitchFamily="2" charset="0"/>
              </a:rPr>
              <a:t>lfefr</a:t>
            </a:r>
            <a:r>
              <a:rPr lang="en-US" sz="48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dh </a:t>
            </a:r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US" sz="48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Kruti Dev 010" pitchFamily="2" charset="0"/>
              </a:rPr>
              <a:t>dksje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600" dirty="0" err="1" smtClean="0">
                <a:latin typeface="Kruti Dev 010" pitchFamily="2" charset="0"/>
              </a:rPr>
              <a:t>cSBd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dksje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xfBr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LFkk;h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lfefr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vk</a:t>
            </a:r>
            <a:r>
              <a:rPr lang="en-US" sz="3600" dirty="0">
                <a:latin typeface="Kruti Dev 010" pitchFamily="2" charset="0"/>
              </a:rPr>
              <a:t>/</a:t>
            </a:r>
            <a:r>
              <a:rPr lang="en-US" sz="3600" dirty="0" err="1">
                <a:latin typeface="Kruti Dev 010" pitchFamily="2" charset="0"/>
              </a:rPr>
              <a:t>ks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lnL;ksa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gksxhA</a:t>
            </a:r>
            <a:r>
              <a:rPr lang="en-US" sz="3600" dirty="0">
                <a:latin typeface="Kruti Dev 010" pitchFamily="2" charset="0"/>
              </a:rPr>
              <a:t> </a:t>
            </a:r>
          </a:p>
          <a:p>
            <a:pPr algn="just"/>
            <a:r>
              <a:rPr lang="en-US" sz="3600" dirty="0" err="1">
                <a:latin typeface="Kruti Dev 010" pitchFamily="2" charset="0"/>
              </a:rPr>
              <a:t>dksje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vHkko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jn~n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lHkkifr</a:t>
            </a:r>
            <a:r>
              <a:rPr lang="en-US" sz="3600" dirty="0">
                <a:latin typeface="Kruti Dev 010" pitchFamily="2" charset="0"/>
              </a:rPr>
              <a:t> }</a:t>
            </a:r>
            <a:r>
              <a:rPr lang="en-US" sz="3600" dirty="0" err="1">
                <a:latin typeface="Kruti Dev 010" pitchFamily="2" charset="0"/>
              </a:rPr>
              <a:t>kjk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fu;r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fd;s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x;s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frfFk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ij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gksxh</a:t>
            </a:r>
            <a:r>
              <a:rPr lang="en-US" sz="3600" dirty="0">
                <a:latin typeface="Kruti Dev 010" pitchFamily="2" charset="0"/>
              </a:rPr>
              <a:t>] </a:t>
            </a:r>
            <a:r>
              <a:rPr lang="en-US" sz="3600" dirty="0" err="1">
                <a:latin typeface="Kruti Dev 010" pitchFamily="2" charset="0"/>
              </a:rPr>
              <a:t>ftlds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fy</a:t>
            </a:r>
            <a:r>
              <a:rPr lang="en-US" sz="3600" dirty="0">
                <a:latin typeface="Kruti Dev 010" pitchFamily="2" charset="0"/>
              </a:rPr>
              <a:t>, </a:t>
            </a:r>
            <a:r>
              <a:rPr lang="en-US" sz="3600" dirty="0" err="1" smtClean="0">
                <a:latin typeface="Kruti Dev 010" pitchFamily="2" charset="0"/>
              </a:rPr>
              <a:t>dksje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vko';d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ugha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gksxkA</a:t>
            </a:r>
            <a:r>
              <a:rPr lang="en-US" sz="3600" dirty="0">
                <a:latin typeface="Kruti Dev 010" pitchFamily="2" charset="0"/>
              </a:rPr>
              <a:t> </a:t>
            </a:r>
          </a:p>
          <a:p>
            <a:pPr algn="just"/>
            <a:r>
              <a:rPr lang="en-US" sz="3600" dirty="0" err="1">
                <a:latin typeface="Kruti Dev 010" pitchFamily="2" charset="0"/>
              </a:rPr>
              <a:t>LFkk;h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lfefr;k</a:t>
            </a:r>
            <a:r>
              <a:rPr lang="en-US" sz="3600" dirty="0" err="1" smtClean="0">
                <a:latin typeface="Kruti Dev 010" pitchFamily="2" charset="0"/>
              </a:rPr>
              <a:t>sa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izR;sd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LFkk;h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lfefr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smtClean="0">
                <a:latin typeface="Kruti Dev 010" pitchFamily="2" charset="0"/>
              </a:rPr>
              <a:t>dh </a:t>
            </a:r>
            <a:r>
              <a:rPr lang="en-US" sz="3600" dirty="0" err="1">
                <a:latin typeface="Kruti Dev 010" pitchFamily="2" charset="0"/>
              </a:rPr>
              <a:t>cSBd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 smtClean="0">
                <a:latin typeface="Kruti Dev 010" pitchFamily="2" charset="0"/>
              </a:rPr>
              <a:t>dk;Zokgh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dk;Zo`r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iqfLrdk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lfpo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ds</a:t>
            </a:r>
            <a:r>
              <a:rPr lang="en-US" sz="3600" dirty="0" smtClean="0">
                <a:latin typeface="Kruti Dev 010" pitchFamily="2" charset="0"/>
              </a:rPr>
              <a:t> }</a:t>
            </a:r>
            <a:r>
              <a:rPr lang="en-US" sz="3600" dirty="0" err="1" smtClean="0">
                <a:latin typeface="Kruti Dev 010" pitchFamily="2" charset="0"/>
              </a:rPr>
              <a:t>kjk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ntZ</a:t>
            </a:r>
            <a:r>
              <a:rPr lang="en-US" sz="3600" dirty="0" smtClean="0">
                <a:latin typeface="Kruti Dev 010" pitchFamily="2" charset="0"/>
              </a:rPr>
              <a:t>  </a:t>
            </a:r>
            <a:r>
              <a:rPr lang="en-US" sz="3600" dirty="0">
                <a:latin typeface="Kruti Dev 010" pitchFamily="2" charset="0"/>
              </a:rPr>
              <a:t>dh </a:t>
            </a:r>
            <a:r>
              <a:rPr lang="en-US" sz="3600" dirty="0" err="1">
                <a:latin typeface="Kruti Dev 010" pitchFamily="2" charset="0"/>
              </a:rPr>
              <a:t>tk;sxhA</a:t>
            </a:r>
            <a:r>
              <a:rPr lang="en-US" sz="3600" dirty="0">
                <a:latin typeface="Kruti Dev 01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Kruti Dev 010" pitchFamily="2" charset="0"/>
              </a:rPr>
              <a:t>/</a:t>
            </a:r>
            <a:r>
              <a:rPr lang="en-US" sz="7200" b="1" dirty="0" err="1" smtClean="0">
                <a:latin typeface="Kruti Dev 010" pitchFamily="2" charset="0"/>
              </a:rPr>
              <a:t>kU;okn</a:t>
            </a:r>
            <a:endParaRPr lang="en-US" sz="72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1054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Kruti Dev 010" pitchFamily="2" charset="0"/>
              </a:rPr>
              <a:t>	&gt;</a:t>
            </a:r>
            <a:r>
              <a:rPr lang="en-US" dirty="0" err="1">
                <a:latin typeface="Kruti Dev 010" pitchFamily="2" charset="0"/>
              </a:rPr>
              <a:t>kj</a:t>
            </a:r>
            <a:r>
              <a:rPr lang="en-US" dirty="0">
                <a:latin typeface="Kruti Dev 010" pitchFamily="2" charset="0"/>
              </a:rPr>
              <a:t>[</a:t>
            </a:r>
            <a:r>
              <a:rPr lang="en-US" dirty="0" err="1">
                <a:latin typeface="Kruti Dev 010" pitchFamily="2" charset="0"/>
              </a:rPr>
              <a:t>k.M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iapk;r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jkt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vf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kfu;e</a:t>
            </a:r>
            <a:r>
              <a:rPr lang="en-US" dirty="0">
                <a:latin typeface="Kruti Dev 010" pitchFamily="2" charset="0"/>
              </a:rPr>
              <a:t> 2001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v/;k; 2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izko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kkuksa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rgr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xfBr</a:t>
            </a:r>
            <a:r>
              <a:rPr lang="en-US" dirty="0">
                <a:latin typeface="Kruti Dev 010" pitchFamily="2" charset="0"/>
              </a:rPr>
              <a:t> &gt;</a:t>
            </a:r>
            <a:r>
              <a:rPr lang="en-US" dirty="0" err="1">
                <a:latin typeface="Kruti Dev 010" pitchFamily="2" charset="0"/>
              </a:rPr>
              <a:t>kj</a:t>
            </a:r>
            <a:r>
              <a:rPr lang="en-US" dirty="0">
                <a:latin typeface="Kruti Dev 010" pitchFamily="2" charset="0"/>
              </a:rPr>
              <a:t>[</a:t>
            </a:r>
            <a:r>
              <a:rPr lang="en-US" dirty="0" err="1">
                <a:latin typeface="Kruti Dev 010" pitchFamily="2" charset="0"/>
              </a:rPr>
              <a:t>k.M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fu;ekoyh</a:t>
            </a:r>
            <a:r>
              <a:rPr lang="en-US" dirty="0">
                <a:latin typeface="Kruti Dev 010" pitchFamily="2" charset="0"/>
              </a:rPr>
              <a:t> 2003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xBu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vf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kfu;e</a:t>
            </a:r>
            <a:r>
              <a:rPr lang="en-US" dirty="0">
                <a:latin typeface="Kruti Dev 010" pitchFamily="2" charset="0"/>
              </a:rPr>
              <a:t> dh /</a:t>
            </a:r>
            <a:r>
              <a:rPr lang="en-US" dirty="0" err="1">
                <a:latin typeface="Kruti Dev 010" pitchFamily="2" charset="0"/>
              </a:rPr>
              <a:t>kkjk</a:t>
            </a:r>
            <a:r>
              <a:rPr lang="en-US" dirty="0">
                <a:latin typeface="Kruti Dev 010" pitchFamily="2" charset="0"/>
              </a:rPr>
              <a:t> 3 ¼AAA½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vuqlkj</a:t>
            </a:r>
            <a:endParaRPr lang="en-US" dirty="0">
              <a:latin typeface="Kruti Dev 010" pitchFamily="2" charset="0"/>
            </a:endParaRPr>
          </a:p>
        </p:txBody>
      </p:sp>
      <p:pic>
        <p:nvPicPr>
          <p:cNvPr id="4" name="Picture 3" descr="http://wikieducator.org/images/thumb/e/e0/Gs.png/300px-Gs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594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Kruti Dev 010" pitchFamily="2" charset="0"/>
              </a:rPr>
              <a:t>xzke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lHkk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xBu</a:t>
            </a:r>
            <a:endParaRPr lang="en-US" sz="4000" b="1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57150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,d </a:t>
            </a:r>
            <a:r>
              <a:rPr lang="en-US" dirty="0" err="1">
                <a:latin typeface="Kruti Dev 010" pitchFamily="2" charset="0"/>
              </a:rPr>
              <a:t>fof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fudk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gksxhA</a:t>
            </a:r>
            <a:r>
              <a:rPr lang="en-US" dirty="0">
                <a:latin typeface="Kruti Dev 010" pitchFamily="2" charset="0"/>
              </a:rPr>
              <a:t> </a:t>
            </a:r>
          </a:p>
          <a:p>
            <a:pPr algn="just"/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jktLo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,d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xfBr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gksxhA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vFkkZr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iapk;r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Hkhrj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lekfo"V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izR;sd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aajktLo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,d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gksxhA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ijUrq</a:t>
            </a:r>
            <a:r>
              <a:rPr lang="en-US" dirty="0">
                <a:latin typeface="Kruti Dev 010" pitchFamily="2" charset="0"/>
              </a:rPr>
              <a:t>] </a:t>
            </a:r>
            <a:r>
              <a:rPr lang="en-US" dirty="0" err="1">
                <a:latin typeface="Kruti Dev 010" pitchFamily="2" charset="0"/>
              </a:rPr>
              <a:t>vuqlwfpr</a:t>
            </a:r>
            <a:r>
              <a:rPr lang="en-US" dirty="0">
                <a:latin typeface="Kruti Dev 010" pitchFamily="2" charset="0"/>
              </a:rPr>
              <a:t> {</a:t>
            </a:r>
            <a:r>
              <a:rPr lang="en-US" dirty="0" err="1">
                <a:latin typeface="Kruti Dev 010" pitchFamily="2" charset="0"/>
              </a:rPr>
              <a:t>ks</a:t>
            </a:r>
            <a:r>
              <a:rPr lang="en-US" dirty="0">
                <a:latin typeface="Kruti Dev 010" pitchFamily="2" charset="0"/>
              </a:rPr>
              <a:t>= 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iapk;r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Hkhrj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jktLo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es</a:t>
            </a:r>
            <a:r>
              <a:rPr lang="en-US" dirty="0">
                <a:latin typeface="Kruti Dev 010" pitchFamily="2" charset="0"/>
              </a:rPr>
              <a:t> ,d ;k ,d </a:t>
            </a:r>
            <a:r>
              <a:rPr lang="en-US" dirty="0" err="1">
                <a:latin typeface="Kruti Dev 010" pitchFamily="2" charset="0"/>
              </a:rPr>
              <a:t>ls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vf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kd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xzke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lHkk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xBu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fu;e</a:t>
            </a:r>
            <a:r>
              <a:rPr lang="en-US" dirty="0">
                <a:latin typeface="Kruti Dev 010" pitchFamily="2" charset="0"/>
              </a:rPr>
              <a:t> 4 </a:t>
            </a:r>
            <a:r>
              <a:rPr lang="en-US" dirty="0" err="1">
                <a:latin typeface="Kruti Dev 010" pitchFamily="2" charset="0"/>
              </a:rPr>
              <a:t>es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fofgr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izfØ;k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vuqlkj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fd;k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tk;sxkA</a:t>
            </a:r>
            <a:r>
              <a:rPr lang="en-US" dirty="0">
                <a:latin typeface="Kruti Dev 010" pitchFamily="2" charset="0"/>
              </a:rPr>
              <a:t> </a:t>
            </a:r>
          </a:p>
        </p:txBody>
      </p:sp>
      <p:pic>
        <p:nvPicPr>
          <p:cNvPr id="3" name="Picture 2" descr="http://wikieducator.org/images/thumb/c/c5/Gs1.png/350px-Gs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96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4648200"/>
          </a:xfrm>
        </p:spPr>
        <p:txBody>
          <a:bodyPr>
            <a:normAutofit/>
          </a:bodyPr>
          <a:lstStyle/>
          <a:p>
            <a:pPr algn="just"/>
            <a:r>
              <a:rPr lang="sv-SE" dirty="0" smtClean="0">
                <a:latin typeface="Kruti Dev 010" pitchFamily="2" charset="0"/>
              </a:rPr>
              <a:t>xzke lHkk dh gj cSBd rkjh[k le;] LFkku] vkSj xzke lHkk es ppkZ ds fy, fu/kkZfjr ,ts.Mk lwpuk dh cSBd dh rkjh[k ls </a:t>
            </a:r>
            <a:r>
              <a:rPr lang="sv-SE" b="1" u="sng" dirty="0" smtClean="0">
                <a:solidFill>
                  <a:srgbClr val="FF0000"/>
                </a:solidFill>
                <a:latin typeface="Kruti Dev 010" pitchFamily="2" charset="0"/>
              </a:rPr>
              <a:t>7 fnu igys</a:t>
            </a:r>
            <a:r>
              <a:rPr lang="sv-SE" dirty="0" smtClean="0">
                <a:latin typeface="Kruti Dev 010" pitchFamily="2" charset="0"/>
              </a:rPr>
              <a:t> fu/kkZfjr izk:i ¼izi=&amp;4½ es nh tk;sxhA rFkk cSBd dh lwpuk xk¡o ds eq[; txg fpidkdj vkSj equknh }kjk dh tk;sxhA</a:t>
            </a:r>
            <a:r>
              <a:rPr lang="sv-SE" sz="1800" dirty="0" smtClean="0"/>
              <a:t> </a:t>
            </a:r>
            <a:endParaRPr lang="en-US" sz="1800" dirty="0" smtClean="0"/>
          </a:p>
          <a:p>
            <a:pPr algn="just"/>
            <a:endParaRPr lang="en-US" dirty="0"/>
          </a:p>
        </p:txBody>
      </p:sp>
      <p:pic>
        <p:nvPicPr>
          <p:cNvPr id="4" name="Picture 3" descr="http://wikieducator.org/images/thumb/a/af/Gs3.png/500px-Gs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962400" cy="52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025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sz="5400" b="1" dirty="0" smtClean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US" sz="5400" b="1" dirty="0" err="1" smtClean="0">
                <a:solidFill>
                  <a:srgbClr val="FF0000"/>
                </a:solidFill>
                <a:latin typeface="Kruti Dev 010" pitchFamily="2" charset="0"/>
              </a:rPr>
              <a:t>lwpuk</a:t>
            </a:r>
            <a:endParaRPr lang="en-US" sz="5400" b="1" dirty="0">
              <a:solidFill>
                <a:srgbClr val="FF0000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  <a:latin typeface="Kruti Dev 010" pitchFamily="2" charset="0"/>
              </a:rPr>
              <a:t>cSBd</a:t>
            </a:r>
            <a:r>
              <a:rPr lang="en-US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ruti Dev 010" pitchFamily="2" charset="0"/>
              </a:rPr>
              <a:t>gsrq</a:t>
            </a:r>
            <a:r>
              <a:rPr lang="en-US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ruti Dev 010" pitchFamily="2" charset="0"/>
              </a:rPr>
              <a:t>dksje</a:t>
            </a:r>
            <a:endParaRPr lang="en-US" b="1" dirty="0">
              <a:solidFill>
                <a:srgbClr val="FF0000"/>
              </a:solidFill>
              <a:latin typeface="Kruti Dev 01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05200" y="2057400"/>
            <a:ext cx="2819400" cy="2133600"/>
          </a:xfrm>
          <a:prstGeom prst="right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dqy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lnL;ksa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1@10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lkekU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; {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endParaRPr lang="en-US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dqy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lnL;ksa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1@3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islk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{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endParaRPr lang="en-US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pic>
        <p:nvPicPr>
          <p:cNvPr id="6" name="Picture 5" descr="Image result for team of people clip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95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lipartsfree.net/vector/small/Group_of_People_01_Clipart_Fre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lated image"/>
          <p:cNvPicPr/>
          <p:nvPr/>
        </p:nvPicPr>
        <p:blipFill>
          <a:blip r:embed="rId4"/>
          <a:srcRect b="9280"/>
          <a:stretch>
            <a:fillRect/>
          </a:stretch>
        </p:blipFill>
        <p:spPr bwMode="auto">
          <a:xfrm>
            <a:off x="6019800" y="47244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-Down Arrow 8"/>
          <p:cNvSpPr/>
          <p:nvPr/>
        </p:nvSpPr>
        <p:spPr>
          <a:xfrm>
            <a:off x="7620000" y="3521616"/>
            <a:ext cx="1295400" cy="1600200"/>
          </a:xfrm>
          <a:prstGeom prst="up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,d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frgkbZ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efgyk;sa</a:t>
            </a: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2672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Kruti Dev 010" pitchFamily="2" charset="0"/>
              </a:rPr>
              <a:t>xzke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lHkk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lnL</a:t>
            </a:r>
            <a:r>
              <a:rPr lang="en-US" sz="2000" b="1" dirty="0" smtClean="0">
                <a:latin typeface="Kruti Dev 010" pitchFamily="2" charset="0"/>
              </a:rPr>
              <a:t>;</a:t>
            </a:r>
            <a:endParaRPr lang="en-US" sz="20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  <a:latin typeface="Kruti Dev 010" pitchFamily="2" charset="0"/>
              </a:rPr>
              <a:t>ihBklhu</a:t>
            </a:r>
            <a:r>
              <a:rPr lang="en-US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Kruti Dev 010" pitchFamily="2" charset="0"/>
              </a:rPr>
              <a:t>inkf</a:t>
            </a:r>
            <a:r>
              <a:rPr lang="en-US" b="1" dirty="0" smtClean="0">
                <a:solidFill>
                  <a:srgbClr val="FF0000"/>
                </a:solidFill>
                <a:latin typeface="Kruti Dev 010" pitchFamily="2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Kruti Dev 010" pitchFamily="2" charset="0"/>
              </a:rPr>
              <a:t>kdkjh</a:t>
            </a:r>
            <a:endParaRPr lang="en-US" dirty="0">
              <a:solidFill>
                <a:srgbClr val="FF0000"/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0292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latin typeface="Kruti Dev 010" pitchFamily="2" charset="0"/>
              </a:rPr>
              <a:t>xzke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lHkk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izR;sd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cSBd</a:t>
            </a:r>
            <a:r>
              <a:rPr lang="en-US" dirty="0" smtClean="0">
                <a:latin typeface="Kruti Dev 010" pitchFamily="2" charset="0"/>
              </a:rPr>
              <a:t> dh v/;{</a:t>
            </a:r>
            <a:r>
              <a:rPr lang="en-US" dirty="0" err="1" smtClean="0">
                <a:latin typeface="Kruti Dev 010" pitchFamily="2" charset="0"/>
              </a:rPr>
              <a:t>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lac</a:t>
            </a:r>
            <a:r>
              <a:rPr lang="en-US" dirty="0" smtClean="0">
                <a:latin typeface="Kruti Dev 010" pitchFamily="2" charset="0"/>
              </a:rPr>
              <a:t>) </a:t>
            </a:r>
            <a:r>
              <a:rPr lang="en-US" dirty="0" err="1" smtClean="0">
                <a:latin typeface="Kruti Dev 010" pitchFamily="2" charset="0"/>
              </a:rPr>
              <a:t>xzke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iapk;r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eqf</a:t>
            </a:r>
            <a:r>
              <a:rPr lang="en-US" b="1" dirty="0" smtClean="0">
                <a:latin typeface="Kruti Dev 010" pitchFamily="2" charset="0"/>
              </a:rPr>
              <a:t>[</a:t>
            </a:r>
            <a:r>
              <a:rPr lang="en-US" b="1" dirty="0" err="1" smtClean="0">
                <a:latin typeface="Kruti Dev 010" pitchFamily="2" charset="0"/>
              </a:rPr>
              <a:t>k;k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dirty="0" err="1" smtClean="0">
                <a:latin typeface="Kruti Dev 010" pitchFamily="2" charset="0"/>
              </a:rPr>
              <a:t>mldh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vuqifLFkfr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mi&amp;eqf</a:t>
            </a:r>
            <a:r>
              <a:rPr lang="en-US" b="1" dirty="0" smtClean="0">
                <a:latin typeface="Kruti Dev 010" pitchFamily="2" charset="0"/>
              </a:rPr>
              <a:t>[</a:t>
            </a:r>
            <a:r>
              <a:rPr lang="en-US" b="1" dirty="0" err="1" smtClean="0">
                <a:latin typeface="Kruti Dev 010" pitchFamily="2" charset="0"/>
              </a:rPr>
              <a:t>k;k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djsxk</a:t>
            </a:r>
            <a:r>
              <a:rPr lang="en-US" dirty="0" smtClean="0">
                <a:latin typeface="Kruti Dev 010" pitchFamily="2" charset="0"/>
              </a:rPr>
              <a:t>(</a:t>
            </a:r>
          </a:p>
          <a:p>
            <a:pPr algn="just"/>
            <a:r>
              <a:rPr lang="sv-SE" dirty="0" smtClean="0">
                <a:latin typeface="Kruti Dev 010" pitchFamily="2" charset="0"/>
              </a:rPr>
              <a:t>nksuksa dh vuqifLFkfr esa iapk;r ds dk;Zikyd inkf/kdkjh }kjk ;k muds }kjk izkf/k—r ipk;r lfefr ds lgk;d lfpo }kjk fu;r fd;k tk;sxkA</a:t>
            </a:r>
            <a:endParaRPr lang="en-US" dirty="0">
              <a:latin typeface="Kruti Dev 010" pitchFamily="2" charset="0"/>
            </a:endParaRPr>
          </a:p>
        </p:txBody>
      </p:sp>
      <p:pic>
        <p:nvPicPr>
          <p:cNvPr id="4" name="Picture 3" descr="http://gonizamabad.com/wp-content/uploads/2014/09/Lingampet-Panchayat-Vill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4038600" cy="40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0" y="648866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Kruti Dev 010" pitchFamily="2" charset="0"/>
              </a:rPr>
              <a:t>fujarj</a:t>
            </a:r>
            <a:r>
              <a:rPr lang="en-US" sz="2000" b="1" dirty="0" smtClean="0">
                <a:latin typeface="Kruti Dev 010" pitchFamily="2" charset="0"/>
              </a:rPr>
              <a:t>++---</a:t>
            </a:r>
            <a:endParaRPr lang="en-US" sz="20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1480</Words>
  <Application>Microsoft Office PowerPoint</Application>
  <PresentationFormat>On-screen Show (4:3)</PresentationFormat>
  <Paragraphs>152</Paragraphs>
  <Slides>35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xzkelHkk</vt:lpstr>
      <vt:lpstr> 73 osa lafo/kku la’kks/ku dh vo/kkj.kk  </vt:lpstr>
      <vt:lpstr>f=&amp;Lrjh; iapk;rh jkt O;oLFkk</vt:lpstr>
      <vt:lpstr>Slide 4</vt:lpstr>
      <vt:lpstr>Slide 5</vt:lpstr>
      <vt:lpstr>Slide 6</vt:lpstr>
      <vt:lpstr>Slide 7</vt:lpstr>
      <vt:lpstr>cSBd gsrq dksje</vt:lpstr>
      <vt:lpstr>ihBklhu inkf/kdkjh</vt:lpstr>
      <vt:lpstr>Slide 10</vt:lpstr>
      <vt:lpstr>xzke lHkk dh cSBd </vt:lpstr>
      <vt:lpstr> vfHkys[kksa dh iwoZ rS;kjh  </vt:lpstr>
      <vt:lpstr>xzke lHkk dk lfpo </vt:lpstr>
      <vt:lpstr>vuqlwfpr {ks= esa dksje </vt:lpstr>
      <vt:lpstr>dksje ds vHkko esa LFkfxr cSBd </vt:lpstr>
      <vt:lpstr>xzke lHkk dh cSBd dk lapkyu </vt:lpstr>
      <vt:lpstr>lkekU; {ks= esa v/;{krk </vt:lpstr>
      <vt:lpstr>vuqlwfpr {ks= esa v/;{krk </vt:lpstr>
      <vt:lpstr>Slide 19</vt:lpstr>
      <vt:lpstr>mifLFkfr iath </vt:lpstr>
      <vt:lpstr>Slide 21</vt:lpstr>
      <vt:lpstr>dk;Zokgh vfHkys[k </vt:lpstr>
      <vt:lpstr>Slide 23</vt:lpstr>
      <vt:lpstr>cgqer }kjk fofu’p;</vt:lpstr>
      <vt:lpstr>Slide 25</vt:lpstr>
      <vt:lpstr>xzke lHkk dh okf"kZd cSBd esa fdu fo"k;ksa ij ppkZ gksrh gS\</vt:lpstr>
      <vt:lpstr>Slide 27</vt:lpstr>
      <vt:lpstr>Slide 28</vt:lpstr>
      <vt:lpstr>xzke lHkk dh LFkk;h lfefr dk xBu </vt:lpstr>
      <vt:lpstr>xzke lHkk dh LFkk;h lfefr;k¡</vt:lpstr>
      <vt:lpstr>xzke lHkk dh LFkk;h lfefr dk xBu </vt:lpstr>
      <vt:lpstr>Slide 32</vt:lpstr>
      <vt:lpstr>xzke lHkk ds LFkk;h lfefr dk xBu </vt:lpstr>
      <vt:lpstr>LFkk;h lfefr dh cSBd dk dksje </vt:lpstr>
      <vt:lpstr>/kU;okn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xzke lHkk</dc:title>
  <dc:creator>H &amp; S</dc:creator>
  <cp:lastModifiedBy>DELL</cp:lastModifiedBy>
  <cp:revision>63</cp:revision>
  <dcterms:created xsi:type="dcterms:W3CDTF">2010-07-02T06:59:45Z</dcterms:created>
  <dcterms:modified xsi:type="dcterms:W3CDTF">2016-05-03T02:15:17Z</dcterms:modified>
</cp:coreProperties>
</file>